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US" dirty="0" smtClean="0"/>
              <a:t>.......Shade and Shelter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8237134"/>
              </p:ext>
            </p:extLst>
          </p:nvPr>
        </p:nvGraphicFramePr>
        <p:xfrm>
          <a:off x="7095744" y="719667"/>
          <a:ext cx="4856480" cy="372886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283576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40173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Product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thing or person that is the result of an action or process.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0173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Design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plan or drawing produced to show the look and function or workings of a building, garment, or other object before it is made.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0173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Evaluate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Form an idea of the completed product.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0173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Shade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place that offers protection from sun, wind and rain.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61441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Shelter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place giving temporary protection from bad weather or danger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28357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28357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418019"/>
              </p:ext>
            </p:extLst>
          </p:nvPr>
        </p:nvGraphicFramePr>
        <p:xfrm>
          <a:off x="326136" y="614882"/>
          <a:ext cx="6632448" cy="321359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32448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10770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621539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1.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shelter is a structure designed to give protection from weather or danger. A bus shelter, office block, garage, carport, tent, bird table, shed, conservatory, house, kennel and caravan are all examples of shelters. A shelter can be permanent, like a house or garage, or temporary, like a tent or gazebo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36300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2. 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criteria are the explicit goals that a project must achieve.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6579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3. 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structure should have strong, sturdy supports that are joined so that they do not move. The roof and walls should have a covering for protection against the weather, and there should be an entry point.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6458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4. 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material is what an object is made from. Everyday materials include wood, plastic, glass, metal, water, rock, brick, paper and fabric.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28387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5.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Generate, develop, model and communicate their ideas through talking, drawing, templates, mock-ups and, where appropriate, information and communication technology.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139920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1813894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</a:t>
                      </a:r>
                      <a:r>
                        <a:rPr lang="en-US" dirty="0" smtClean="0"/>
                        <a:t>of…shade</a:t>
                      </a:r>
                      <a:r>
                        <a:rPr lang="en-US" baseline="0" dirty="0" smtClean="0"/>
                        <a:t> and a shelter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009846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Previous</a:t>
                      </a:r>
                      <a:r>
                        <a:rPr lang="en-US" baseline="0" dirty="0" smtClean="0"/>
                        <a:t> Learning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US" dirty="0" smtClean="0"/>
                        <a:t>Science</a:t>
                      </a:r>
                      <a:r>
                        <a:rPr lang="en-US" baseline="0" dirty="0" smtClean="0"/>
                        <a:t>,  materials and their properties. </a:t>
                      </a:r>
                    </a:p>
                    <a:p>
                      <a:r>
                        <a:rPr lang="en-US" baseline="0" dirty="0" smtClean="0"/>
                        <a:t>Geography, weather changes and shade/shelter needed.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Designing an</a:t>
                      </a:r>
                      <a:r>
                        <a:rPr lang="en-US" baseline="0" dirty="0" smtClean="0"/>
                        <a:t> umbrella to shelter it from the rain.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038" y="4331614"/>
            <a:ext cx="3195816" cy="2080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317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Redwood, Alexandra</cp:lastModifiedBy>
  <cp:revision>14</cp:revision>
  <cp:lastPrinted>2022-04-25T14:52:09Z</cp:lastPrinted>
  <dcterms:created xsi:type="dcterms:W3CDTF">2022-03-01T14:43:05Z</dcterms:created>
  <dcterms:modified xsi:type="dcterms:W3CDTF">2022-08-23T15:06:03Z</dcterms:modified>
</cp:coreProperties>
</file>