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23/08/2022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dirty="0" smtClean="0"/>
              <a:t>.......Art Mix It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7528533"/>
              </p:ext>
            </p:extLst>
          </p:nvPr>
        </p:nvGraphicFramePr>
        <p:xfrm>
          <a:off x="7095744" y="719667"/>
          <a:ext cx="4856480" cy="3962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283576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0173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Composition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How things or people are arranged in a piece of artwork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0173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Artwork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An object made by an artist, such as a drawing, painting or sculpture.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0173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Secondary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</a:t>
                      </a:r>
                      <a:r>
                        <a:rPr lang="en-US" sz="1400" dirty="0" err="1" smtClean="0"/>
                        <a:t>colour</a:t>
                      </a:r>
                      <a:r>
                        <a:rPr lang="en-US" sz="1400" dirty="0" smtClean="0"/>
                        <a:t> that is made by mixing equal amounts of two primary </a:t>
                      </a:r>
                      <a:r>
                        <a:rPr lang="en-US" sz="1400" dirty="0" err="1" smtClean="0"/>
                        <a:t>colours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0173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Primary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</a:t>
                      </a:r>
                      <a:r>
                        <a:rPr lang="en-US" sz="1400" dirty="0" err="1" smtClean="0"/>
                        <a:t>colour</a:t>
                      </a:r>
                      <a:r>
                        <a:rPr lang="en-US" sz="1400" dirty="0" smtClean="0"/>
                        <a:t> that cannot be made by mixing other </a:t>
                      </a:r>
                      <a:r>
                        <a:rPr lang="en-US" sz="1400" dirty="0" err="1" smtClean="0"/>
                        <a:t>colours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61441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Print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picture or design printed from a block or plate or copied from a painting by photography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28357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28357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245626"/>
              </p:ext>
            </p:extLst>
          </p:nvPr>
        </p:nvGraphicFramePr>
        <p:xfrm>
          <a:off x="326136" y="614882"/>
          <a:ext cx="6632448" cy="30710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32448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60445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1. </a:t>
                      </a:r>
                      <a:r>
                        <a:rPr lang="en-US" sz="1200" dirty="0" smtClean="0"/>
                        <a:t>The primary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 cannot be made by mixing other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. The primary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 are red, yellow and blue. All other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 can be made by mixing the primary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63077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2. </a:t>
                      </a:r>
                      <a:r>
                        <a:rPr lang="en-US" sz="1200" dirty="0" smtClean="0"/>
                        <a:t>The secondary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 are orange, green and purple. They are made by mixing equal amounts of primary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. Red and yellow make orange. Yellow and blue make green. Blue and red make purple.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63077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3. </a:t>
                      </a:r>
                      <a:r>
                        <a:rPr lang="en-US" sz="1200" dirty="0" smtClean="0"/>
                        <a:t>A hue is a different version of a </a:t>
                      </a:r>
                      <a:r>
                        <a:rPr lang="en-US" sz="1200" dirty="0" err="1" smtClean="0"/>
                        <a:t>colour</a:t>
                      </a:r>
                      <a:r>
                        <a:rPr lang="en-US" sz="1200" dirty="0" smtClean="0"/>
                        <a:t>. By mixing different amounts of primary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 we can make a range of hues. Some examples include blue-green, yellow-green and red-orange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493274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4. </a:t>
                      </a:r>
                      <a:r>
                        <a:rPr lang="en-US" sz="1200" dirty="0" smtClean="0"/>
                        <a:t>The </a:t>
                      </a:r>
                      <a:r>
                        <a:rPr lang="en-US" sz="1200" dirty="0" err="1" smtClean="0"/>
                        <a:t>colour</a:t>
                      </a:r>
                      <a:r>
                        <a:rPr lang="en-US" sz="1200" dirty="0" smtClean="0"/>
                        <a:t> wheel is a diagram that shows how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 are </a:t>
                      </a:r>
                      <a:r>
                        <a:rPr lang="en-US" sz="1200" dirty="0" err="1" smtClean="0"/>
                        <a:t>organised</a:t>
                      </a:r>
                      <a:r>
                        <a:rPr lang="en-US" sz="1200" dirty="0" smtClean="0"/>
                        <a:t>. The secondary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 sit between the primary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 from which they are made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493274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5.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dirty="0" smtClean="0"/>
                        <a:t>Some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 can make us feel warm and happy. Red, yellow and orange are warm, happy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. Some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 can make us feel cool and calm. Blue and green are cool, calm </a:t>
                      </a:r>
                      <a:r>
                        <a:rPr lang="en-US" sz="1200" dirty="0" err="1" smtClean="0"/>
                        <a:t>colours</a:t>
                      </a:r>
                      <a:r>
                        <a:rPr lang="en-US" sz="1200" dirty="0" smtClean="0"/>
                        <a:t>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13992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1785555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</a:t>
                      </a:r>
                      <a:r>
                        <a:rPr lang="en-US" dirty="0" smtClean="0"/>
                        <a:t>of…A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Colour</a:t>
                      </a:r>
                      <a:r>
                        <a:rPr lang="en-US" baseline="0" dirty="0" smtClean="0"/>
                        <a:t> Wheel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118301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Previous</a:t>
                      </a:r>
                      <a:r>
                        <a:rPr lang="en-US" baseline="0" dirty="0" smtClean="0"/>
                        <a:t> Learning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US" dirty="0" smtClean="0"/>
                        <a:t>PSHE and using</a:t>
                      </a:r>
                      <a:r>
                        <a:rPr lang="en-US" baseline="0" dirty="0" smtClean="0"/>
                        <a:t> painting, </a:t>
                      </a:r>
                      <a:r>
                        <a:rPr lang="en-US" baseline="0" dirty="0" err="1" smtClean="0"/>
                        <a:t>colouring</a:t>
                      </a:r>
                      <a:r>
                        <a:rPr lang="en-US" baseline="0" dirty="0" smtClean="0"/>
                        <a:t> and drawing as a </a:t>
                      </a:r>
                      <a:r>
                        <a:rPr lang="en-US" baseline="0" smtClean="0"/>
                        <a:t>relaxation technique.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Experimenting</a:t>
                      </a:r>
                      <a:r>
                        <a:rPr lang="en-US" baseline="0" dirty="0" smtClean="0"/>
                        <a:t> with different media and learning </a:t>
                      </a:r>
                      <a:r>
                        <a:rPr lang="en-US" baseline="0" dirty="0" err="1" smtClean="0"/>
                        <a:t>colour</a:t>
                      </a:r>
                      <a:r>
                        <a:rPr lang="en-US" baseline="0" dirty="0" smtClean="0"/>
                        <a:t> names.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4" name="Picture 13"/>
          <p:cNvPicPr/>
          <p:nvPr/>
        </p:nvPicPr>
        <p:blipFill rotWithShape="1">
          <a:blip r:embed="rId3"/>
          <a:srcRect l="48970" t="21075" r="27099" b="26335"/>
          <a:stretch/>
        </p:blipFill>
        <p:spPr bwMode="auto">
          <a:xfrm>
            <a:off x="4301836" y="4312620"/>
            <a:ext cx="2967181" cy="21215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305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Redwood, Alexandra</cp:lastModifiedBy>
  <cp:revision>11</cp:revision>
  <cp:lastPrinted>2022-04-25T14:52:09Z</cp:lastPrinted>
  <dcterms:created xsi:type="dcterms:W3CDTF">2022-03-01T14:43:05Z</dcterms:created>
  <dcterms:modified xsi:type="dcterms:W3CDTF">2022-08-23T14:34:12Z</dcterms:modified>
</cp:coreProperties>
</file>