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safe=active&amp;rlz=1C1GCEU_en-GBGB1023GB1023&amp;q=mould&amp;si=AMnBZoGP34IVl-vQ5XB3AyP2dfbgmnxNrG3zFcxTZwQKb_plq3RbatJcPZaBwxhSOn751E4or4PIdkPxw__rmlzjseoPNkL_iA%3D%3D&amp;expnd=1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s://www.google.com/search?safe=active&amp;rlz=1C1GCEU_en-GBGB1023GB1023&amp;q=molten&amp;si=AMnBZoEP2YukYW07_nAjizsjQPEkgtbzjWW61xJz2V7DNZJzAs6qvI0OaO_7AQYhYx0946u9fzR0uK1PPWwVRBZZo3vL2UHk1Q%3D%3D&amp;expnd=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hyperlink" Target="https://www.google.com/search?safe=active&amp;rlz=1C1GCEU_en-GBGB1023GB1023&amp;q=hardens&amp;si=AMnBZoFHF1DJLZWpTBtQDK262RMpac4RBx1PrnKYHtF6iLACzemP2R5bJIE8jdSg7a2AM8gO1AaqWehjDXVRo2w2n8B8B5eCgg%3D%3D&amp;expnd=1" TargetMode="External"/><Relationship Id="rId4" Type="http://schemas.openxmlformats.org/officeDocument/2006/relationships/hyperlink" Target="https://www.google.com/search?safe=active&amp;rlz=1C1GCEU_en-GBGB1023GB1023&amp;q=cools&amp;si=AMnBZoGP34IVl-vQ5XB3AyP2dfbgRddDJWzuRprQpcUU4lPcjxbZUABngdawA_hfD8gpUuKw9FJUsIEhDzxH6TtlELJsUOVAMg%3D%3D&amp;expnd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9" y="166127"/>
            <a:ext cx="10143067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Dynamic Dynasties – Taotie – Art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051554"/>
              </p:ext>
            </p:extLst>
          </p:nvPr>
        </p:nvGraphicFramePr>
        <p:xfrm>
          <a:off x="7034163" y="640079"/>
          <a:ext cx="5008372" cy="249713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7137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141235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16102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93845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Bronze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yellowish-brown alloy of copper with up to one-third tin.</a:t>
                      </a:r>
                      <a:endParaRPr lang="en-GB" sz="400" b="0" u="non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4244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Cast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object made by shaping </a:t>
                      </a:r>
                      <a:r>
                        <a:rPr lang="en-US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molten</a:t>
                      </a:r>
                      <a:r>
                        <a:rPr lang="en-US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metal or similar material in a </a:t>
                      </a:r>
                      <a:r>
                        <a:rPr lang="en-US" sz="1000" b="0" i="0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mould</a:t>
                      </a:r>
                      <a:r>
                        <a:rPr lang="en-US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400" b="0" u="non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74153">
                <a:tc>
                  <a:txBody>
                    <a:bodyPr/>
                    <a:lstStyle/>
                    <a:p>
                      <a:r>
                        <a:rPr lang="en-US" sz="1400" b="1" i="1" dirty="0" err="1" smtClean="0"/>
                        <a:t>Mould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hollow container used to give shape to </a:t>
                      </a:r>
                      <a:r>
                        <a:rPr lang="en-US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molten</a:t>
                      </a:r>
                      <a:r>
                        <a:rPr lang="en-US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or hot liquid material when it </a:t>
                      </a:r>
                      <a:r>
                        <a:rPr lang="en-US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cools</a:t>
                      </a:r>
                      <a:r>
                        <a:rPr lang="en-US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and </a:t>
                      </a:r>
                      <a:r>
                        <a:rPr lang="en-US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hardens</a:t>
                      </a:r>
                      <a:r>
                        <a:rPr lang="en-US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400" b="0" u="non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1610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Molten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liquefied by heat.</a:t>
                      </a:r>
                      <a:endParaRPr lang="en-GB" sz="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1610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Taotie</a:t>
                      </a:r>
                      <a:r>
                        <a:rPr lang="en-US" sz="1400" b="1" i="1" baseline="0" dirty="0" smtClean="0"/>
                        <a:t>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Taotie is an ancient Chinese mythological creature that was commonly emblazoned on bronze and other artifacts during the 1st millennium BC. </a:t>
                      </a:r>
                      <a:endParaRPr lang="en-GB" sz="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35890"/>
              </p:ext>
            </p:extLst>
          </p:nvPr>
        </p:nvGraphicFramePr>
        <p:xfrm>
          <a:off x="172608" y="614881"/>
          <a:ext cx="6770624" cy="254270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7062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276581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Key facts to remember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4214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taotie is a creature in Chinese mythology. 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Its name translates to ‘legendary voracious beast’ because of its huge appetite.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4109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Bronze vessels were made using piece-mould casting. 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was a complex process not used anywhere else in the world at that time.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2716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cast is an object made by shaping a material, 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such as metal or plaster, in a mould.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GB" sz="11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3441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mould is a hollow container used to give shape to another material, 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such as metal or plaster.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GB" sz="11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Casting is a process in which a liquid material is usually poured into a mould,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which contains a hollow cavity of the desired shape.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796725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3635113"/>
              </p:ext>
            </p:extLst>
          </p:nvPr>
        </p:nvGraphicFramePr>
        <p:xfrm>
          <a:off x="7971536" y="3855139"/>
          <a:ext cx="3960368" cy="2637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543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72080">
                <a:tc>
                  <a:txBody>
                    <a:bodyPr/>
                    <a:lstStyle/>
                    <a:p>
                      <a:r>
                        <a:rPr lang="en-US" sz="1600" b="0" i="1" dirty="0" smtClean="0"/>
                        <a:t>Design Technology</a:t>
                      </a:r>
                      <a:r>
                        <a:rPr lang="en-US" sz="1600" b="0" i="1" baseline="0" dirty="0" smtClean="0"/>
                        <a:t> – using materials.</a:t>
                      </a:r>
                    </a:p>
                    <a:p>
                      <a:endParaRPr lang="en-US" sz="1600" b="0" i="1" baseline="0" dirty="0" smtClean="0"/>
                    </a:p>
                    <a:p>
                      <a:r>
                        <a:rPr lang="en-US" sz="1600" b="0" i="1" baseline="0" dirty="0" smtClean="0"/>
                        <a:t>Science – properties of materials. </a:t>
                      </a:r>
                    </a:p>
                    <a:p>
                      <a:endParaRPr lang="en-US" sz="1600" b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Y6 Art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9110" y="4363176"/>
            <a:ext cx="3274882" cy="189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226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15</cp:revision>
  <cp:lastPrinted>2022-07-07T09:02:04Z</cp:lastPrinted>
  <dcterms:created xsi:type="dcterms:W3CDTF">2022-03-01T14:43:05Z</dcterms:created>
  <dcterms:modified xsi:type="dcterms:W3CDTF">2023-07-12T14:57:19Z</dcterms:modified>
</cp:coreProperties>
</file>