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Animals Including Humans (Animals)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940979"/>
              </p:ext>
            </p:extLst>
          </p:nvPr>
        </p:nvGraphicFramePr>
        <p:xfrm>
          <a:off x="7095744" y="752040"/>
          <a:ext cx="4856480" cy="3192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1819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93828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32411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753800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Hooves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curved covering of horn that protects the front of or encloses the ends of the legs of an ungulate animal.</a:t>
                      </a:r>
                      <a:endParaRPr lang="en-GB" sz="1400" b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7091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Beak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 hard, pointed structure sticking out from a bird's face.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9473369"/>
                  </a:ext>
                </a:extLst>
              </a:tr>
              <a:tr h="470916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Scales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small rigid plate that grows out of an animal's skin to provide protection.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70916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Feathers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one of the soft, fringed plumes that cover the bodies of birds.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7091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Paws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an animal's foot having claws and pads.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0459844"/>
              </p:ext>
            </p:extLst>
          </p:nvPr>
        </p:nvGraphicFramePr>
        <p:xfrm>
          <a:off x="326136" y="759360"/>
          <a:ext cx="6620256" cy="318487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88719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48318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1. Animals vary in many different ways – wings, tails,</a:t>
                      </a:r>
                      <a:r>
                        <a:rPr lang="en-GB" sz="1600" baseline="0" dirty="0" smtClean="0"/>
                        <a:t> ears, etc.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6154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2.Animals can be identified by</a:t>
                      </a:r>
                      <a:r>
                        <a:rPr lang="en-US" sz="1600" baseline="0" dirty="0" smtClean="0"/>
                        <a:t> their key features. </a:t>
                      </a:r>
                      <a:endParaRPr lang="en-GB" sz="1600" dirty="0" smtClean="0"/>
                    </a:p>
                    <a:p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61547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3. Animals</a:t>
                      </a:r>
                      <a:r>
                        <a:rPr lang="en-GB" sz="1600" baseline="0" dirty="0" smtClean="0"/>
                        <a:t> have different skin coverings – scales, feathers, hair. </a:t>
                      </a: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4665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4. Animals</a:t>
                      </a:r>
                      <a:r>
                        <a:rPr lang="en-US" sz="1600" baseline="0" dirty="0" smtClean="0"/>
                        <a:t> find out about the world using their senses (like humans).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615472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 Animals eat certain</a:t>
                      </a:r>
                      <a:r>
                        <a:rPr lang="en-US" sz="1600" baseline="0" dirty="0" smtClean="0"/>
                        <a:t> things – some eat other animals, some eat plants, some eat both.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676148"/>
              </p:ext>
            </p:extLst>
          </p:nvPr>
        </p:nvGraphicFramePr>
        <p:xfrm>
          <a:off x="326136" y="4088718"/>
          <a:ext cx="3472688" cy="2619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61210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158268"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identifying and classifying.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endParaRPr lang="en-US" sz="1800" dirty="0" smtClean="0"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using their observations and ideas to suggest answers to questions.</a:t>
                      </a:r>
                    </a:p>
                    <a:p>
                      <a:endParaRPr lang="en-US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53974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7632600"/>
              </p:ext>
            </p:extLst>
          </p:nvPr>
        </p:nvGraphicFramePr>
        <p:xfrm>
          <a:off x="3887608" y="4073761"/>
          <a:ext cx="3208136" cy="263454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208136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5648">
                <a:tc>
                  <a:txBody>
                    <a:bodyPr/>
                    <a:lstStyle/>
                    <a:p>
                      <a:r>
                        <a:rPr lang="en-GB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6878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454072"/>
              </p:ext>
            </p:extLst>
          </p:nvPr>
        </p:nvGraphicFramePr>
        <p:xfrm>
          <a:off x="7192552" y="4081768"/>
          <a:ext cx="4759672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93952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665720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Use all their senses in hands-on exploration of natural materials. (Nursery - Humans)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Name and describe people who are familiar to them. (Reception - Humans)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how animals obtain their food from plants and other animals, using the idea of a simple food chain, and identify and name different sources of food. (Y2 - Living things and their habitats)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how living things are classified into broad groups according to common observable characteristics and based on similarities and differences, including microorganisms, plants and animals. (Y6 - Living things and their habitats)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Give reasons for classifying plants and animals based on specific characteristics. (Y6 - Living things and their habitats) 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3768" y="4721793"/>
            <a:ext cx="2812624" cy="158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323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30</cp:revision>
  <dcterms:created xsi:type="dcterms:W3CDTF">2022-03-01T14:43:05Z</dcterms:created>
  <dcterms:modified xsi:type="dcterms:W3CDTF">2024-01-31T14:09:16Z</dcterms:modified>
</cp:coreProperties>
</file>