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 fontScale="92500"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– </a:t>
            </a:r>
            <a:r>
              <a:rPr lang="en-US" b="1" dirty="0" smtClean="0"/>
              <a:t>Living Things and Their Habitats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220188"/>
              </p:ext>
            </p:extLst>
          </p:nvPr>
        </p:nvGraphicFramePr>
        <p:xfrm>
          <a:off x="7095744" y="719666"/>
          <a:ext cx="4856480" cy="288700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44407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412073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6858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39298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Classification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putting things into groups.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49371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Environment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everything living and everything nonliving.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3388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Habitat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particular environment that a plant or animal lives in.</a:t>
                      </a:r>
                      <a:r>
                        <a:rPr lang="en-US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75371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Migrate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seasonal movement of animals from one habitat to another in search of food, better conditions, or reproductive needs.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53388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Hibernate</a:t>
                      </a:r>
                      <a:r>
                        <a:rPr lang="en-US" sz="1400" b="1" i="1" baseline="0" dirty="0" smtClean="0"/>
                        <a:t>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way animals conserve energy to survive adverse weather conditions or lack of food.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065946"/>
              </p:ext>
            </p:extLst>
          </p:nvPr>
        </p:nvGraphicFramePr>
        <p:xfrm>
          <a:off x="384556" y="614881"/>
          <a:ext cx="6620256" cy="302764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1. </a:t>
                      </a:r>
                      <a:r>
                        <a:rPr lang="en-US" sz="1600" dirty="0" smtClean="0"/>
                        <a:t>Living things can be grouped (classified) in different ways according to their features.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345409">
                <a:tc>
                  <a:txBody>
                    <a:bodyPr/>
                    <a:lstStyle/>
                    <a:p>
                      <a:r>
                        <a:rPr lang="en-US" sz="1600" dirty="0"/>
                        <a:t>2. </a:t>
                      </a:r>
                      <a:r>
                        <a:rPr lang="en-US" sz="1600" dirty="0" smtClean="0"/>
                        <a:t>Classification keys can be used to identify and name living things.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32793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 Habitats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may change naturally e.g. through flooding, fire, earthquakes etc.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 Humans also cause the environment to change. This can be in a good way (i.e. positive human impact, such as setting up nature reserves) or in a bad way (i.e. negative human impact, such as littering).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 Environments also change with the seasons; different living things can be found in a habitat at different times of the year.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397574"/>
              </p:ext>
            </p:extLst>
          </p:nvPr>
        </p:nvGraphicFramePr>
        <p:xfrm>
          <a:off x="326136" y="3825529"/>
          <a:ext cx="3082082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82082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37532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366628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gathering, recording, classifying and presenting data in a variety of ways to help in answering questions.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4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recording findings using simple scientific language, drawings, labelled diagrams, keys, bar charts, and tables.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785648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110565"/>
              </p:ext>
            </p:extLst>
          </p:nvPr>
        </p:nvGraphicFramePr>
        <p:xfrm>
          <a:off x="3534704" y="3861128"/>
          <a:ext cx="2462335" cy="276856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462335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26137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3424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730150"/>
              </p:ext>
            </p:extLst>
          </p:nvPr>
        </p:nvGraphicFramePr>
        <p:xfrm>
          <a:off x="6123525" y="3861128"/>
          <a:ext cx="5828699" cy="2895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27353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701346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64577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53171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wild and garden plants, including deciduous and evergreen trees. (Y1 - Plants)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describe the basic structure of a variety of common flowering plants, including trees. (Y1 - Plants)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animals including fish, amphibians, reptiles, birds and mammals. (Y1 - Animals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and compare the structure of a variety of common animals (fish, amphibians, reptiles, birds and mammals, including pets). (Y1 – Animals,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plants and animals in their habitats, including microhabitats. (Y2 - Living things and their habitats)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differences in the life cycles of a mammal, an amphibian, an insect and a bird. (Y5 - Living things and their habitats)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life process of reproduction in some plants and animals. (Y5 - Living things and their habitats)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how living things are classified into broad groups according to common observable characteristics and based on similarities and differences, including microorganisms, plants and animals. (Y6 - Living things and their habitats)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Give reasons for classifying plants and animals based on specific characteristics. (Y6 - Living things and their habitats)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E7B0505-BA37-5F02-2B72-F3245483B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0604" y="4550201"/>
            <a:ext cx="2030534" cy="135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490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11</cp:revision>
  <cp:lastPrinted>2022-04-25T14:52:09Z</cp:lastPrinted>
  <dcterms:created xsi:type="dcterms:W3CDTF">2022-03-01T14:43:05Z</dcterms:created>
  <dcterms:modified xsi:type="dcterms:W3CDTF">2024-01-31T14:45:24Z</dcterms:modified>
</cp:coreProperties>
</file>