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gU2nx4NHZiM00oUcermGBF8768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F6EC29-3D27-44A3-8B2F-344524302EB4}">
  <a:tblStyle styleId="{B3F6EC29-3D27-44A3-8B2F-344524302EB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C119195-6882-432B-80C2-E409FBBEC617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FC31A532-11C0-4EB4-B29A-63D4596546D4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B75F2304-3327-49AF-B785-4AE5FE7D052D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083CF05-EFF1-473B-96E8-556FED622696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425" y="744725"/>
            <a:ext cx="4533050" cy="3723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Plants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3151737187"/>
              </p:ext>
            </p:extLst>
          </p:nvPr>
        </p:nvGraphicFramePr>
        <p:xfrm>
          <a:off x="7095731" y="693916"/>
          <a:ext cx="4856475" cy="2816046"/>
        </p:xfrm>
        <a:graphic>
          <a:graphicData uri="http://schemas.openxmlformats.org/drawingml/2006/table">
            <a:tbl>
              <a:tblPr firstRow="1" bandRow="1">
                <a:noFill/>
                <a:tableStyleId>{B3F6EC29-3D27-44A3-8B2F-344524302EB4}</a:tableStyleId>
              </a:tblPr>
              <a:tblGrid>
                <a:gridCol w="123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349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 dirty="0"/>
                        <a:t>Vocabulary</a:t>
                      </a:r>
                      <a:endParaRPr sz="1800" dirty="0"/>
                    </a:p>
                  </a:txBody>
                  <a:tcPr marL="91450" marR="91450" marT="45725" marB="45725">
                    <a:lnB w="381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9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/>
                        <a:t>Bark</a:t>
                      </a:r>
                      <a:endParaRPr sz="1600" b="1" i="1" dirty="0"/>
                    </a:p>
                  </a:txBody>
                  <a:tcPr marL="91450" marR="91450" marT="45725" marB="45725">
                    <a:lnL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The tough, woody out covering of a tree’s trunk, roots and branches.</a:t>
                      </a:r>
                      <a:endParaRPr sz="1600" dirty="0"/>
                    </a:p>
                  </a:txBody>
                  <a:tcPr marL="91450" marR="91450" marT="45725" marB="45725">
                    <a:lnL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40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/>
                        <a:t>Stem</a:t>
                      </a:r>
                      <a:endParaRPr sz="1600" b="1" i="1" dirty="0"/>
                    </a:p>
                  </a:txBody>
                  <a:tcPr marL="91450" marR="91450" marT="45725" marB="45725">
                    <a:lnT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The main structure of a plant</a:t>
                      </a:r>
                      <a:endParaRPr sz="1600" dirty="0"/>
                    </a:p>
                  </a:txBody>
                  <a:tcPr marL="91450" marR="91450" marT="45725" marB="45725">
                    <a:lnT w="12700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40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/>
                        <a:t>Seeds</a:t>
                      </a:r>
                      <a:endParaRPr sz="1600" b="1" i="1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Plants grow from small seeds.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79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/>
                        <a:t>Bulbs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the name given to the underground bud or stem of a seed plant at resting stage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79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Blossom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A flower or</a:t>
                      </a:r>
                      <a:r>
                        <a:rPr lang="en-US" sz="1600" baseline="0" dirty="0" smtClean="0"/>
                        <a:t> mass of flowers, especially on a tree or bush.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3260505019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605070985"/>
              </p:ext>
            </p:extLst>
          </p:nvPr>
        </p:nvGraphicFramePr>
        <p:xfrm>
          <a:off x="338328" y="719666"/>
          <a:ext cx="6620250" cy="2790298"/>
        </p:xfrm>
        <a:graphic>
          <a:graphicData uri="http://schemas.openxmlformats.org/drawingml/2006/table">
            <a:tbl>
              <a:tblPr firstRow="1" bandRow="1">
                <a:noFill/>
                <a:tableStyleId>{AC119195-6882-432B-80C2-E409FBBEC617}</a:tableStyleId>
              </a:tblPr>
              <a:tblGrid>
                <a:gridCol w="66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231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Key facts to remember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5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1. Plants have specific names.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5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2. Plants have common parts.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5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3. Some trees keep their leaves all year.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5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4. Some trees lose</a:t>
                      </a:r>
                      <a:r>
                        <a:rPr lang="en-US" sz="1600" baseline="0" dirty="0" smtClean="0"/>
                        <a:t> their leaves in different seasons.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559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5. Names</a:t>
                      </a:r>
                      <a:r>
                        <a:rPr lang="en-US" sz="1600" baseline="0" dirty="0" smtClean="0"/>
                        <a:t> of plants can be identified by looking at their key characteristics.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2948798756"/>
              </p:ext>
            </p:extLst>
          </p:nvPr>
        </p:nvGraphicFramePr>
        <p:xfrm>
          <a:off x="326136" y="3638105"/>
          <a:ext cx="3472700" cy="2992256"/>
        </p:xfrm>
        <a:graphic>
          <a:graphicData uri="http://schemas.openxmlformats.org/drawingml/2006/table">
            <a:tbl>
              <a:tblPr firstRow="1" bandRow="1">
                <a:noFill/>
                <a:tableStyleId>{FC31A532-11C0-4EB4-B29A-63D4596546D4}</a:tableStyleId>
              </a:tblPr>
              <a:tblGrid>
                <a:gridCol w="3472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108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Working Scientifically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1176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using their observations and ideas to suggest answers to questions.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800" dirty="0" smtClean="0"/>
                        <a:t>identifying and classifying.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3719518402"/>
                  </a:ext>
                </a:extLst>
              </a:tr>
            </a:tbl>
          </a:graphicData>
        </a:graphic>
      </p:graphicFrame>
      <p:graphicFrame>
        <p:nvGraphicFramePr>
          <p:cNvPr id="89" name="Google Shape;89;p1"/>
          <p:cNvGraphicFramePr/>
          <p:nvPr>
            <p:extLst>
              <p:ext uri="{D42A27DB-BD31-4B8C-83A1-F6EECF244321}">
                <p14:modId xmlns:p14="http://schemas.microsoft.com/office/powerpoint/2010/main" val="4188875465"/>
              </p:ext>
            </p:extLst>
          </p:nvPr>
        </p:nvGraphicFramePr>
        <p:xfrm>
          <a:off x="3888247" y="3638105"/>
          <a:ext cx="3070331" cy="2992256"/>
        </p:xfrm>
        <a:graphic>
          <a:graphicData uri="http://schemas.openxmlformats.org/drawingml/2006/table">
            <a:tbl>
              <a:tblPr firstRow="1" bandRow="1">
                <a:noFill/>
                <a:tableStyleId>{B75F2304-3327-49AF-B785-4AE5FE7D052D}</a:tableStyleId>
              </a:tblPr>
              <a:tblGrid>
                <a:gridCol w="3070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530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My memory jogger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695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1227585906"/>
              </p:ext>
            </p:extLst>
          </p:nvPr>
        </p:nvGraphicFramePr>
        <p:xfrm>
          <a:off x="7095730" y="3631291"/>
          <a:ext cx="4856476" cy="2988965"/>
        </p:xfrm>
        <a:graphic>
          <a:graphicData uri="http://schemas.openxmlformats.org/drawingml/2006/table">
            <a:tbl>
              <a:tblPr firstRow="1" bandRow="1">
                <a:noFill/>
                <a:tableStyleId>{2083CF05-EFF1-473B-96E8-556FED622696}</a:tableStyleId>
              </a:tblPr>
              <a:tblGrid>
                <a:gridCol w="2250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2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Prior Learning…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Future Learning…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945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Plant seeds and care for growing plants. (Nursery – Plants)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Understand the key features of the life cycle of a plant and an animal. (Nursery – Plants)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Begin to understand the need to respect and care for the natural environment and all living things. (Nursery – Plants)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the natural world around them. (Reception – Living things and their habitats)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Recognise some environments that are different to the one in which they live. (Reception – Living things and their habitats)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Observe and describe how seeds and bulbs grow into mature plants. (Y2 - Plants)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Find out and describe how plants need water, light and a suitable temperature to grow and stay healthy. (Y2 - Plants)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plants and animals in their habitats, including microhabitats. (Y2 - Living things and their habitats)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describe the functions of different parts of flowering plants: roots, stem/trunk, leaves and flowers. (Y3 - Plants) 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Investigate the way in which water is transported within plants. (Y3 - Plants) 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l="34345" t="33288" r="33636" b="9789"/>
          <a:stretch/>
        </p:blipFill>
        <p:spPr>
          <a:xfrm>
            <a:off x="4159796" y="4294246"/>
            <a:ext cx="2798782" cy="2011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355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8</cp:revision>
  <dcterms:created xsi:type="dcterms:W3CDTF">2022-03-01T14:43:05Z</dcterms:created>
  <dcterms:modified xsi:type="dcterms:W3CDTF">2024-01-31T14:12:59Z</dcterms:modified>
</cp:coreProperties>
</file>