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Sound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418571"/>
              </p:ext>
            </p:extLst>
          </p:nvPr>
        </p:nvGraphicFramePr>
        <p:xfrm>
          <a:off x="7095744" y="719664"/>
          <a:ext cx="4856480" cy="31827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01753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99613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Vibration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quick movement backwards and forwards.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36987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Pitch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High</a:t>
                      </a:r>
                      <a:r>
                        <a:rPr lang="en-US" sz="1400" baseline="0" dirty="0" smtClean="0"/>
                        <a:t> or low sound.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36987">
                <a:tc>
                  <a:txBody>
                    <a:bodyPr/>
                    <a:lstStyle/>
                    <a:p>
                      <a:r>
                        <a:rPr lang="en-US" sz="1400" b="1" i="1" smtClean="0"/>
                        <a:t>Volume</a:t>
                      </a:r>
                      <a:r>
                        <a:rPr lang="en-US" sz="1400" b="1" i="1" baseline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How</a:t>
                      </a:r>
                      <a:r>
                        <a:rPr lang="en-US" sz="1400" baseline="0" dirty="0" smtClean="0"/>
                        <a:t> loud or quiet a sound is</a:t>
                      </a:r>
                      <a:r>
                        <a:rPr lang="en-US" sz="1400" dirty="0" smtClean="0"/>
                        <a:t>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56915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Insulation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kind of measure to prevent the sound waves from permeating.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  <a:tr h="56915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Sound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created when something vibrates and sends waves of energy (vibration) into our ears.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502368"/>
                  </a:ext>
                </a:extLst>
              </a:tr>
              <a:tr h="56915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Source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Something 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produces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vibrations which travel through a medium.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69149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834106"/>
              </p:ext>
            </p:extLst>
          </p:nvPr>
        </p:nvGraphicFramePr>
        <p:xfrm>
          <a:off x="338328" y="719666"/>
          <a:ext cx="6620256" cy="318278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1. </a:t>
                      </a:r>
                      <a:r>
                        <a:rPr lang="en-US" sz="1600" dirty="0" smtClean="0"/>
                        <a:t>A sound produces vibrations which travel through a medium from the source to our ears.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2. </a:t>
                      </a:r>
                      <a:r>
                        <a:rPr lang="en-US" sz="1600" dirty="0" smtClean="0"/>
                        <a:t>Different mediums such as solids, liquids and gases can carry sound, but sound cannot travel through a vacuum (an area empty of matter).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</a:t>
                      </a:r>
                      <a:r>
                        <a:rPr lang="en-US" sz="1600" baseline="0" dirty="0" smtClean="0"/>
                        <a:t> The vibrations cause parts of our body inside our ears to vibrate, allowing us to hear (sense) the sound</a:t>
                      </a:r>
                      <a:r>
                        <a:rPr lang="en-US" sz="1600" dirty="0" smtClean="0"/>
                        <a:t>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 The loudness (volume) of the sound depends on the strength (size) of vibrations which decreases as they travel through the medium.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A sound insulator is a material which blocks sound effectively.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230394"/>
              </p:ext>
            </p:extLst>
          </p:nvPr>
        </p:nvGraphicFramePr>
        <p:xfrm>
          <a:off x="215660" y="4114799"/>
          <a:ext cx="3583164" cy="2624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3164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41725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8252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setting up simple practical enquiries, comparative and fair tests.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6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making systematic and careful observations and, where appropriate, taking accurate measurements using standard units.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800080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755058"/>
              </p:ext>
            </p:extLst>
          </p:nvPr>
        </p:nvGraphicFramePr>
        <p:xfrm>
          <a:off x="3889248" y="4096604"/>
          <a:ext cx="2392799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92799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918820"/>
              </p:ext>
            </p:extLst>
          </p:nvPr>
        </p:nvGraphicFramePr>
        <p:xfrm>
          <a:off x="6445861" y="4007237"/>
          <a:ext cx="5506363" cy="278979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31240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3675123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12359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33263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how things work. (Nursery – Sound)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what they see, hear and feel whilst outside. (Reception – Sound)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Identify, name, draw and label the basic parts of the human body and say which part of the body is associated with each sense. (Y1 - Animals, including humans)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Waves on water as undulations which travel through water with transverse motion; these waves can be reflected, and add or cancel – superposition.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Frequencies of sound waves, measured in Hertz (Hz); echoes, reflection and absorption of sound.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Sound needs a medium to travel, the speed of sound in air, in water, in solids.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Sound produced by vibrations of objects, in loud speakers, detected by their effects on microphone diaphragm and the ear drum; sound waves are longitudinal.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Auditory range of humans and animals.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Pressure waves transferring energy; use for cleaning and physiotherapy by ultra-sound.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Waves transferring information for conversion to electrical signals by microphone. (KS3)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3062" y="4804860"/>
            <a:ext cx="2036158" cy="122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34524</TotalTime>
  <Words>437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11</cp:revision>
  <cp:lastPrinted>2022-04-25T14:52:09Z</cp:lastPrinted>
  <dcterms:created xsi:type="dcterms:W3CDTF">2022-03-01T14:43:05Z</dcterms:created>
  <dcterms:modified xsi:type="dcterms:W3CDTF">2024-01-31T14:47:01Z</dcterms:modified>
</cp:coreProperties>
</file>