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 Art : Beautiful Botanicals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204643"/>
              </p:ext>
            </p:extLst>
          </p:nvPr>
        </p:nvGraphicFramePr>
        <p:xfrm>
          <a:off x="7095744" y="719666"/>
          <a:ext cx="4856480" cy="34191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600" dirty="0"/>
                        <a:t>Botanical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dirty="0"/>
                        <a:t>Related to the study of plants.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5315">
                <a:tc>
                  <a:txBody>
                    <a:bodyPr/>
                    <a:lstStyle/>
                    <a:p>
                      <a:r>
                        <a:rPr lang="en-US" sz="1600" dirty="0"/>
                        <a:t>Warp/weft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Weaving that turns yarn into thread.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/>
                        <a:t>Preliminary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Sketches that start you off.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/>
                        <a:t>Print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Where a shape makes a mark on a surface.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/>
                        <a:t>Exhibition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Where a variety of work </a:t>
                      </a:r>
                      <a:r>
                        <a:rPr lang="en-US" sz="1600"/>
                        <a:t>is displayed.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686033"/>
              </p:ext>
            </p:extLst>
          </p:nvPr>
        </p:nvGraphicFramePr>
        <p:xfrm>
          <a:off x="338328" y="719666"/>
          <a:ext cx="6620256" cy="286850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1. Botanical art often uses natural materials</a:t>
                      </a:r>
                      <a:r>
                        <a:rPr lang="en-US" sz="1600" baseline="0" dirty="0"/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2. Weaving techniques show two directions: warp and weft</a:t>
                      </a:r>
                      <a:r>
                        <a:rPr lang="en-US" sz="1600" baseline="0" dirty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3.Initial sketches are used to build ideas.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4. Botanical art can be modern or from the past.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5.A range of materials can used including printing, charcoal or painting</a:t>
                      </a:r>
                      <a:r>
                        <a:rPr lang="en-US" sz="1600" baseline="0" dirty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078944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GB" dirty="0"/>
                        <a:t>Botany is the study of the classification and importance of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938527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/>
                        <a:t>Example of Botanical Art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666479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Previous</a:t>
                      </a:r>
                      <a:r>
                        <a:rPr lang="en-US" baseline="0" dirty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US" baseline="0" dirty="0"/>
                        <a:t>Science – classifying fruit. </a:t>
                      </a:r>
                    </a:p>
                    <a:p>
                      <a:endParaRPr lang="en-US" baseline="0" dirty="0"/>
                    </a:p>
                    <a:p>
                      <a:r>
                        <a:rPr lang="en-US" baseline="0" dirty="0"/>
                        <a:t>Mathematics; Repeating patterns and symmetry.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Sketches are used to inspire final pieces . 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Fruit is often used to inspire Botanical Art.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EDA9C2E-676D-031D-2CC1-40C8F60FCD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0363" y="4366093"/>
            <a:ext cx="2065637" cy="17811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16F896B-EB70-A51D-C77E-77C452D5C6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1999" y="4791075"/>
            <a:ext cx="2209800" cy="15430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228382A-DFAC-F639-39E5-6CF4B42428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6633" y="4228576"/>
            <a:ext cx="1543050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Michael O'Brien</cp:lastModifiedBy>
  <cp:revision>8</cp:revision>
  <cp:lastPrinted>2022-04-25T14:52:09Z</cp:lastPrinted>
  <dcterms:created xsi:type="dcterms:W3CDTF">2022-03-01T14:43:05Z</dcterms:created>
  <dcterms:modified xsi:type="dcterms:W3CDTF">2022-09-13T11:37:29Z</dcterms:modified>
</cp:coreProperties>
</file>