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Light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480577"/>
              </p:ext>
            </p:extLst>
          </p:nvPr>
        </p:nvGraphicFramePr>
        <p:xfrm>
          <a:off x="7095744" y="719665"/>
          <a:ext cx="4856480" cy="288895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58143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498337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1" dirty="0" smtClean="0"/>
                        <a:t>Reflect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To bounce</a:t>
                      </a:r>
                      <a:r>
                        <a:rPr lang="en-GB" sz="1400" baseline="0" dirty="0" smtClean="0"/>
                        <a:t> off.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Opaque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Something that does </a:t>
                      </a:r>
                      <a:r>
                        <a:rPr lang="en-GB" sz="1400" b="1" dirty="0" smtClean="0"/>
                        <a:t>not</a:t>
                      </a:r>
                      <a:r>
                        <a:rPr lang="en-GB" sz="1400" dirty="0" smtClean="0"/>
                        <a:t> let light through it.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Translucent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Something</a:t>
                      </a:r>
                      <a:r>
                        <a:rPr lang="en-GB" sz="1400" baseline="0" dirty="0" smtClean="0"/>
                        <a:t> that l</a:t>
                      </a:r>
                      <a:r>
                        <a:rPr lang="en-GB" sz="1400" dirty="0" smtClean="0"/>
                        <a:t>ets some light through but the light scatters so we</a:t>
                      </a:r>
                      <a:r>
                        <a:rPr lang="en-GB" sz="1400" baseline="0" dirty="0" smtClean="0"/>
                        <a:t> can’t see through it easily.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Transparent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Something</a:t>
                      </a:r>
                      <a:r>
                        <a:rPr lang="en-GB" sz="1400" baseline="0" dirty="0" smtClean="0"/>
                        <a:t> that lets light pass through it easily – meaning that we can see through it.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Shadow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area of darkness where light has been blocked.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396743"/>
              </p:ext>
            </p:extLst>
          </p:nvPr>
        </p:nvGraphicFramePr>
        <p:xfrm>
          <a:off x="338328" y="719666"/>
          <a:ext cx="6620256" cy="26740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89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1. We see objects because our eyes can sense light. </a:t>
                      </a:r>
                      <a:endParaRPr lang="en-GB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808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2. Dark is the absence of light. We cannot see anything in complete darkness.</a:t>
                      </a:r>
                      <a:endParaRPr lang="en-GB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3. Some objects, for example, the sun, light bulbs and candles are sources of light.</a:t>
                      </a:r>
                      <a:endParaRPr lang="en-GB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379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Some surfaces reflect light.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5. Shadows are formed on a surface when an opaque or translucent object is between a light source and the surface and blocks some of the light.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859001"/>
              </p:ext>
            </p:extLst>
          </p:nvPr>
        </p:nvGraphicFramePr>
        <p:xfrm>
          <a:off x="305816" y="3706944"/>
          <a:ext cx="3472688" cy="2995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35288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43826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setting up simple practical enquiries, comparative and fair tests.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reporting on findings from enquiries, including oral and written explanations, displays or presentations of results and conclusions.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142885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977507"/>
              </p:ext>
            </p:extLst>
          </p:nvPr>
        </p:nvGraphicFramePr>
        <p:xfrm>
          <a:off x="3879088" y="3722402"/>
          <a:ext cx="2509837" cy="29801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09837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13631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56651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512493"/>
              </p:ext>
            </p:extLst>
          </p:nvPr>
        </p:nvGraphicFramePr>
        <p:xfrm>
          <a:off x="6519786" y="3722402"/>
          <a:ext cx="5432438" cy="29801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42967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689471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10631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</a:t>
                      </a:r>
                      <a:r>
                        <a:rPr lang="en-US" baseline="0" dirty="0" smtClean="0"/>
                        <a:t>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56951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how things work. (Nursery – Light)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Talk about the differences in materials and changes they notice. (Nursery – Light)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what they see, hear and feel whilst outside. (Reception – Light)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Identify, name, draw and label the basic parts of the human body and say which part of the body is associated with each sense. (Y1 -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simple physical properties of a variety of everyday materials. (Y1 - Materials)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that light appears to travel in straight lines. (Y6 - Light)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Use the idea that light travels in straight lines to explain that objects are seen because they give out or reflect light into the eye. (Y6 - Light)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Explain that we see things because light travels from light sources to our eyes or from light sources to objects and then to our eyes. (Y6 - Light)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Use the idea that light travels in straight lines to explain why shadows have the same shape as the objects that cast them. (Y6 - Light)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23405" t="65464" r="47213" b="14814"/>
          <a:stretch/>
        </p:blipFill>
        <p:spPr>
          <a:xfrm>
            <a:off x="4009949" y="4721154"/>
            <a:ext cx="2196001" cy="98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1355</TotalTime>
  <Words>405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18</cp:revision>
  <cp:lastPrinted>2022-03-01T14:49:17Z</cp:lastPrinted>
  <dcterms:created xsi:type="dcterms:W3CDTF">2022-03-01T14:43:05Z</dcterms:created>
  <dcterms:modified xsi:type="dcterms:W3CDTF">2024-01-31T14:39:16Z</dcterms:modified>
</cp:coreProperties>
</file>