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Sow, Grow and Farm! – </a:t>
            </a:r>
            <a:r>
              <a:rPr lang="en-US" i="1" dirty="0" smtClean="0"/>
              <a:t>Eat the Seasons</a:t>
            </a:r>
            <a:r>
              <a:rPr lang="en-US" dirty="0" smtClean="0"/>
              <a:t>– D.T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173282"/>
              </p:ext>
            </p:extLst>
          </p:nvPr>
        </p:nvGraphicFramePr>
        <p:xfrm>
          <a:off x="7025537" y="459978"/>
          <a:ext cx="5008372" cy="3581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713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14123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16102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93845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Seasonality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Seasonality of food refers to the times of the year when a given type of food is at its peak, either in terms of harvest or its flavour. This is usually when the product is cheapest and freshest on the market.</a:t>
                      </a:r>
                      <a:endParaRPr lang="en-GB" sz="200" b="0" i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4244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Nutritional Values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Nutritional value or nutritive value as part of food quality is the measure of a well-balanced ratio of the essential nutrients carbohydrates, fat, protein, minerals, and vitamins in items of food or diet concerning the nutrient requirements of their consumer.</a:t>
                      </a:r>
                      <a:endParaRPr lang="en-GB" sz="1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74153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Sautéing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Sautéing or sautéing is a method of cooking that uses a relatively small amount of oil or fat in a shallow pan over relatively high heat. </a:t>
                      </a:r>
                      <a:endParaRPr lang="en-GB" sz="6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Carbon</a:t>
                      </a:r>
                      <a:r>
                        <a:rPr lang="en-US" sz="1400" b="1" i="1" baseline="0" dirty="0" smtClean="0"/>
                        <a:t> Footprint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carbon footprint is the total greenhouse gas emissions caused by an individual, event, organization, service, place or product, expressed as carbon dioxide equivalent.</a:t>
                      </a:r>
                      <a:endParaRPr lang="en-GB" sz="1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832206"/>
              </p:ext>
            </p:extLst>
          </p:nvPr>
        </p:nvGraphicFramePr>
        <p:xfrm>
          <a:off x="254913" y="720184"/>
          <a:ext cx="6770624" cy="200218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27658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24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Seasonality is the time of year when the harvest or flavour of a type of food is at its best</a:t>
                      </a:r>
                      <a:r>
                        <a:rPr lang="en-US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364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Sweet dishes are usually desserts, such as cakes, fruit pies and trifles.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2716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Savoury dishes usually have a salty or spicy flavour rather than a sweet one.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3441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balanced diet gives your body all of the nutrients that it needs to function correctly. </a:t>
                      </a:r>
                      <a:r>
                        <a:rPr lang="en-US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means eating a wide range of foods in the correct proportions.</a:t>
                      </a:r>
                      <a:endParaRPr lang="en-GB" sz="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3073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hygiene is important to prevent the spread of disease-causing microorganisms.</a:t>
                      </a:r>
                      <a:endParaRPr lang="en-GB" sz="2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675925"/>
              </p:ext>
            </p:extLst>
          </p:nvPr>
        </p:nvGraphicFramePr>
        <p:xfrm>
          <a:off x="326136" y="3269410"/>
          <a:ext cx="3472688" cy="3409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699269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569851">
                <a:tc>
                  <a:txBody>
                    <a:bodyPr/>
                    <a:lstStyle/>
                    <a:p>
                      <a:r>
                        <a:rPr lang="en-US" dirty="0" smtClean="0"/>
                        <a:t>Food hygiene reminder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214068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720613"/>
              </p:ext>
            </p:extLst>
          </p:nvPr>
        </p:nvGraphicFramePr>
        <p:xfrm>
          <a:off x="3879088" y="3792744"/>
          <a:ext cx="4012184" cy="288647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9968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867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67560"/>
              </p:ext>
            </p:extLst>
          </p:nvPr>
        </p:nvGraphicFramePr>
        <p:xfrm>
          <a:off x="8048748" y="4041378"/>
          <a:ext cx="3960368" cy="2637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543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72080">
                <a:tc>
                  <a:txBody>
                    <a:bodyPr/>
                    <a:lstStyle/>
                    <a:p>
                      <a:r>
                        <a:rPr lang="en-US" sz="1600" b="0" i="1" dirty="0" smtClean="0"/>
                        <a:t>Healthy eating and a healthy</a:t>
                      </a:r>
                      <a:r>
                        <a:rPr lang="en-US" sz="1600" b="0" i="1" baseline="0" dirty="0" smtClean="0"/>
                        <a:t> body – Science</a:t>
                      </a:r>
                    </a:p>
                    <a:p>
                      <a:endParaRPr lang="en-US" sz="1600" b="0" i="1" baseline="0" dirty="0" smtClean="0"/>
                    </a:p>
                    <a:p>
                      <a:r>
                        <a:rPr lang="en-US" sz="1600" b="0" i="1" baseline="0" dirty="0" smtClean="0"/>
                        <a:t>Importation of foods – Geography </a:t>
                      </a:r>
                    </a:p>
                    <a:p>
                      <a:endParaRPr lang="en-US" sz="1600" b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028" name="Picture 4" descr="What is Food Hygiene? Food Hygiene in 20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09" y="4621420"/>
            <a:ext cx="1935902" cy="193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uit seasonality table &amp; group activity | Teaching Resourc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397" y="4389616"/>
            <a:ext cx="2758005" cy="207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267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20</cp:revision>
  <cp:lastPrinted>2022-07-07T09:22:49Z</cp:lastPrinted>
  <dcterms:created xsi:type="dcterms:W3CDTF">2022-03-01T14:43:05Z</dcterms:created>
  <dcterms:modified xsi:type="dcterms:W3CDTF">2023-07-13T08:01:08Z</dcterms:modified>
</cp:coreProperties>
</file>