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9" y="166127"/>
            <a:ext cx="10143067" cy="448754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Dynamic Dynasties – </a:t>
            </a:r>
            <a:r>
              <a:rPr lang="en-US" i="1" dirty="0" smtClean="0"/>
              <a:t>Moving Mechanisms- </a:t>
            </a:r>
            <a:r>
              <a:rPr lang="en-US" dirty="0" smtClean="0"/>
              <a:t>DT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782420"/>
              </p:ext>
            </p:extLst>
          </p:nvPr>
        </p:nvGraphicFramePr>
        <p:xfrm>
          <a:off x="7034163" y="640079"/>
          <a:ext cx="5008372" cy="20645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713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141235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16102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95157">
                <a:tc>
                  <a:txBody>
                    <a:bodyPr/>
                    <a:lstStyle/>
                    <a:p>
                      <a:r>
                        <a:rPr lang="en-US" sz="16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Pneumatic </a:t>
                      </a:r>
                      <a:endParaRPr lang="en-GB" sz="16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US" sz="1100" b="0" i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operated by pressure by using air or gas</a:t>
                      </a:r>
                      <a:endParaRPr lang="en-US" sz="1100" b="0" i="1" dirty="0" smtClean="0">
                        <a:effectLst/>
                      </a:endParaRPr>
                    </a:p>
                    <a:p>
                      <a:pPr rtl="0"/>
                      <a:r>
                        <a:rPr lang="en-US" sz="1100" b="0" i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hydraulic: pressure controlled liquid, normally with a cylinder.</a:t>
                      </a:r>
                      <a:endParaRPr lang="en-US" sz="1100" b="0" i="1" dirty="0" smtClean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42444">
                <a:tc>
                  <a:txBody>
                    <a:bodyPr/>
                    <a:lstStyle/>
                    <a:p>
                      <a:r>
                        <a:rPr lang="en-US" sz="1600" b="1" i="0" dirty="0" smtClean="0"/>
                        <a:t>Compressed</a:t>
                      </a:r>
                      <a:endParaRPr lang="en-GB" sz="16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flattened or squeezed by pressure.</a:t>
                      </a:r>
                      <a:endParaRPr lang="en-GB" sz="1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34274">
                <a:tc>
                  <a:txBody>
                    <a:bodyPr/>
                    <a:lstStyle/>
                    <a:p>
                      <a:r>
                        <a:rPr lang="en-US" sz="1600" b="1" i="0" dirty="0" smtClean="0"/>
                        <a:t>Engineer</a:t>
                      </a:r>
                      <a:endParaRPr lang="en-GB" sz="16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who designs, build or maintains machines.</a:t>
                      </a:r>
                      <a:endParaRPr lang="en-GB" sz="1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16102">
                <a:tc>
                  <a:txBody>
                    <a:bodyPr/>
                    <a:lstStyle/>
                    <a:p>
                      <a:r>
                        <a:rPr lang="en-US" sz="1600" b="1" i="0" dirty="0" smtClean="0"/>
                        <a:t>Draughtsman</a:t>
                      </a:r>
                      <a:endParaRPr lang="en-GB" sz="16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who makes detailed, technical plans or drawings.</a:t>
                      </a:r>
                      <a:endParaRPr lang="en-GB" sz="1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952930"/>
              </p:ext>
            </p:extLst>
          </p:nvPr>
        </p:nvGraphicFramePr>
        <p:xfrm>
          <a:off x="172608" y="614881"/>
          <a:ext cx="6770624" cy="207362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7062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0819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Key facts to remember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351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pneumatic system uses air to exert a force</a:t>
                      </a:r>
                      <a:r>
                        <a:rPr lang="en-US" sz="1100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GB" sz="6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293033">
                <a:tc>
                  <a:txBody>
                    <a:bodyPr/>
                    <a:lstStyle/>
                    <a:p>
                      <a:pPr lvl="0"/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Pneumatic systems use energy that is stored in compressed air to do the work.</a:t>
                      </a:r>
                      <a:endParaRPr lang="en-GB" sz="6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3171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 mechanisms and systems can work together to perform a function.</a:t>
                      </a:r>
                      <a:endParaRPr lang="en-GB" sz="6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3049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Safety features are included and planned into designs as part of good practice.</a:t>
                      </a:r>
                      <a:endParaRPr lang="en-GB" sz="6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3278099"/>
                  </a:ext>
                </a:extLst>
              </a:tr>
              <a:tr h="4880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en-US" sz="11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Engineers test designs carefully and evaluate against set criteria before completion.</a:t>
                      </a:r>
                      <a:endParaRPr lang="en-GB" sz="1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020571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341619"/>
              </p:ext>
            </p:extLst>
          </p:nvPr>
        </p:nvGraphicFramePr>
        <p:xfrm>
          <a:off x="172005" y="3127157"/>
          <a:ext cx="3336592" cy="3462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6592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67923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703781">
                <a:tc>
                  <a:txBody>
                    <a:bodyPr/>
                    <a:lstStyle/>
                    <a:p>
                      <a:r>
                        <a:rPr lang="en-US" dirty="0" smtClean="0"/>
                        <a:t>Safety mechanisms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20793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93063"/>
              </p:ext>
            </p:extLst>
          </p:nvPr>
        </p:nvGraphicFramePr>
        <p:xfrm>
          <a:off x="3666227" y="3450834"/>
          <a:ext cx="4148282" cy="315963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48282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38543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7210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532024"/>
              </p:ext>
            </p:extLst>
          </p:nvPr>
        </p:nvGraphicFramePr>
        <p:xfrm>
          <a:off x="7971536" y="3951699"/>
          <a:ext cx="3960368" cy="2637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543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72080">
                <a:tc>
                  <a:txBody>
                    <a:bodyPr/>
                    <a:lstStyle/>
                    <a:p>
                      <a:r>
                        <a:rPr lang="en-US" sz="1600" b="0" i="1" baseline="0" dirty="0" smtClean="0"/>
                        <a:t>Science – Engineers </a:t>
                      </a:r>
                    </a:p>
                    <a:p>
                      <a:endParaRPr lang="en-US" sz="1600" b="0" i="1" baseline="0" dirty="0" smtClean="0"/>
                    </a:p>
                    <a:p>
                      <a:r>
                        <a:rPr lang="en-US" sz="1600" b="0" i="1" baseline="0" dirty="0" smtClean="0"/>
                        <a:t>Raising </a:t>
                      </a:r>
                      <a:r>
                        <a:rPr lang="en-US" sz="1600" b="0" i="1" baseline="0" smtClean="0"/>
                        <a:t>Aspirations – careers </a:t>
                      </a:r>
                      <a:endParaRPr lang="en-US" sz="1600" b="0" i="1" dirty="0" smtClean="0"/>
                    </a:p>
                    <a:p>
                      <a:r>
                        <a:rPr lang="en-US" sz="1600" b="0" i="1" baseline="0" dirty="0" smtClean="0"/>
                        <a:t/>
                      </a:r>
                      <a:br>
                        <a:rPr lang="en-US" sz="1600" b="0" i="1" baseline="0" dirty="0" smtClean="0"/>
                      </a:br>
                      <a:endParaRPr lang="en-US" sz="1600" b="0" i="1" baseline="0" dirty="0" smtClean="0"/>
                    </a:p>
                    <a:p>
                      <a:endParaRPr lang="en-US" sz="1600" b="0" i="1" baseline="0" dirty="0" smtClean="0"/>
                    </a:p>
                    <a:p>
                      <a:endParaRPr lang="en-US" sz="1600" b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0" i="0" u="non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Y6 DT</a:t>
                      </a:r>
                      <a:endParaRPr lang="en-GB" sz="1400" b="0" i="1" u="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028" name="Picture 4" descr="PNEUMATIC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933" y="4257226"/>
            <a:ext cx="4148282" cy="178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afety Mechanism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4619121"/>
            <a:ext cx="1547005" cy="185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165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37</cp:revision>
  <cp:lastPrinted>2022-07-07T10:27:42Z</cp:lastPrinted>
  <dcterms:created xsi:type="dcterms:W3CDTF">2022-03-01T14:43:05Z</dcterms:created>
  <dcterms:modified xsi:type="dcterms:W3CDTF">2023-07-13T08:06:29Z</dcterms:modified>
</cp:coreProperties>
</file>