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Rocks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82227"/>
              </p:ext>
            </p:extLst>
          </p:nvPr>
        </p:nvGraphicFramePr>
        <p:xfrm>
          <a:off x="7095744" y="719665"/>
          <a:ext cx="4856480" cy="28388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15505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9193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Grain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mineral crystals or sediment particles that make up all rocks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9193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Absorb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in or </a:t>
                      </a:r>
                      <a:r>
                        <a:rPr lang="en-US" sz="14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soak</a:t>
                      </a:r>
                      <a:r>
                        <a:rPr lang="en-US" sz="14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up.</a:t>
                      </a:r>
                      <a:r>
                        <a:rPr lang="en-US" sz="1400" b="0" i="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000" b="0" u="non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49193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Fossil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remains or impression of a </a:t>
                      </a:r>
                      <a:r>
                        <a:rPr lang="en-US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prehistoric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plant or animal embedded in rock and preserved in </a:t>
                      </a:r>
                      <a:r>
                        <a:rPr lang="en-US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petrified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form.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491930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Layers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sheet, quantity, or thickness of material, typically one of several, covering a surface or body.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814675"/>
              </p:ext>
            </p:extLst>
          </p:nvPr>
        </p:nvGraphicFramePr>
        <p:xfrm>
          <a:off x="338328" y="719666"/>
          <a:ext cx="6620256" cy="294484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49217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6381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 Rock is a naturally</a:t>
                      </a:r>
                      <a:r>
                        <a:rPr lang="en-US" sz="1600" baseline="0" dirty="0" smtClean="0"/>
                        <a:t> occurring material.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5292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 There are different types of rock </a:t>
                      </a:r>
                      <a:r>
                        <a:rPr lang="en-US" sz="1600" dirty="0" err="1" smtClean="0"/>
                        <a:t>e.g</a:t>
                      </a:r>
                      <a:r>
                        <a:rPr lang="en-US" sz="1600" dirty="0" smtClean="0"/>
                        <a:t>, sandstone, limestone, slate etc. which have different properties.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5292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 Rocks can be hard or soft</a:t>
                      </a:r>
                      <a:r>
                        <a:rPr lang="en-US" sz="1600" baseline="0" dirty="0" smtClean="0"/>
                        <a:t> and they </a:t>
                      </a:r>
                      <a:r>
                        <a:rPr lang="en-US" sz="1600" dirty="0" smtClean="0"/>
                        <a:t>have different sizes of grain or crystal</a:t>
                      </a:r>
                      <a:r>
                        <a:rPr lang="en-US" sz="1600" baseline="0" dirty="0" smtClean="0"/>
                        <a:t> which</a:t>
                      </a:r>
                      <a:r>
                        <a:rPr lang="en-US" sz="1600" dirty="0" smtClean="0"/>
                        <a:t> may absorb water.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529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4. Soils are made up of pieces of ground down rock which may be mixed with plant and animal material (organic matter). 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7790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Some rocks contain fossils</a:t>
                      </a:r>
                      <a:r>
                        <a:rPr lang="en-US" sz="1600" baseline="0" dirty="0" smtClean="0"/>
                        <a:t> which</a:t>
                      </a:r>
                      <a:r>
                        <a:rPr lang="en-US" sz="1600" dirty="0" smtClean="0"/>
                        <a:t> were formed millions of years ago.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41597"/>
              </p:ext>
            </p:extLst>
          </p:nvPr>
        </p:nvGraphicFramePr>
        <p:xfrm>
          <a:off x="326136" y="3829006"/>
          <a:ext cx="3472688" cy="2652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78293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74268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asking relevant questions and using different types of scientific enquiries to answer them.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making systematic and careful observations.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08532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639836"/>
              </p:ext>
            </p:extLst>
          </p:nvPr>
        </p:nvGraphicFramePr>
        <p:xfrm>
          <a:off x="3879088" y="3839124"/>
          <a:ext cx="2854221" cy="25616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54221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53901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1959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306087"/>
              </p:ext>
            </p:extLst>
          </p:nvPr>
        </p:nvGraphicFramePr>
        <p:xfrm>
          <a:off x="6813573" y="3839124"/>
          <a:ext cx="5138651" cy="29243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97326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41325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Distinguish between an object and the material from which it is made. (Y1 - Everyday materials)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everyday materials, including wood, plastic, glass, metal, water, and rock. (Y1 - Everyday materials)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simple physical properties of a variety of everyday materials. (Y1 - Everyday materials)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group together a variety of everyday materials on the basis of their simple physical properties. (Y1 - Everyday materials)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compare the suitability of a variety of everyday materials, including wood, metal, plastic, glass, brick, rock, paper and cardboard for particular uses. (Y2 - Uses of everyday materials)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Recognise that living things have changed over time and that fossils provide information about living things that inhabited the Earth millions of years ago. (Y6 - Evolution and inheritance)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The composition of the Earth.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The structure of the Earth.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The rock cycle and the formation of igneous, sedimentary and metamorphic rocks. (KS3)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34877" t="33489" r="36080" b="53204"/>
          <a:stretch/>
        </p:blipFill>
        <p:spPr>
          <a:xfrm>
            <a:off x="3946066" y="4663316"/>
            <a:ext cx="2616994" cy="79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403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12</cp:revision>
  <cp:lastPrinted>2022-03-01T14:49:17Z</cp:lastPrinted>
  <dcterms:created xsi:type="dcterms:W3CDTF">2022-03-01T14:43:05Z</dcterms:created>
  <dcterms:modified xsi:type="dcterms:W3CDTF">2024-01-31T14:33:07Z</dcterms:modified>
</cp:coreProperties>
</file>