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26/09/2023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Working Scientifically 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504279"/>
              </p:ext>
            </p:extLst>
          </p:nvPr>
        </p:nvGraphicFramePr>
        <p:xfrm>
          <a:off x="7095744" y="719665"/>
          <a:ext cx="4856480" cy="30456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16015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82187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Observation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action or process of closely observing or monitoring something or someone.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Equipment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items used.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82164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Classify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Arranging a group of things into categories</a:t>
                      </a:r>
                      <a:r>
                        <a:rPr lang="en-GB" sz="1400" baseline="0" dirty="0" smtClean="0"/>
                        <a:t> based on features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Suggestion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An idea or plan to tell somebody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8204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Investigation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Using different tests to gather ideas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634172"/>
              </p:ext>
            </p:extLst>
          </p:nvPr>
        </p:nvGraphicFramePr>
        <p:xfrm>
          <a:off x="338327" y="719666"/>
          <a:ext cx="6493793" cy="55941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93793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625059">
                <a:tc>
                  <a:txBody>
                    <a:bodyPr/>
                    <a:lstStyle/>
                    <a:p>
                      <a:r>
                        <a:rPr lang="en-US" dirty="0" smtClean="0"/>
                        <a:t>Key skills to use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 planning different types of scientific enquiries to answer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649581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2. including recognising and controlling variables where necessary.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1712539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 taking measurements, using a range of scientific equipment, with increasing accuracy and precision, taking repeat readings when appropriate.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3003414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 recording data and results of increasing complexity using scientific diagrams and labels, classification keys, tables, scatter graphs, bar and line graphs.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0777119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 using test results to make predictions to set up further comparative and fair tests.</a:t>
                      </a:r>
                      <a:r>
                        <a:rPr lang="en-US" sz="1600" baseline="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8553665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6. reporting and presenting findings from enquiries, including conclusions, causal relationships and explanations of and degree of trust in results, in oral and written forms such as displays and other presentations.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5060602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7. identifying scientific evidence that has been used to support or refute ideas or arguments.</a:t>
                      </a:r>
                      <a:endParaRPr lang="en-GB" sz="1600" dirty="0" smtClean="0"/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57103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40300"/>
              </p:ext>
            </p:extLst>
          </p:nvPr>
        </p:nvGraphicFramePr>
        <p:xfrm>
          <a:off x="8363827" y="4017445"/>
          <a:ext cx="2379472" cy="26374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79472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</a:tblGrid>
              <a:tr h="396210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41282"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Geography – Data collecting and investigation.</a:t>
                      </a:r>
                    </a:p>
                    <a:p>
                      <a:endParaRPr lang="en-US" baseline="0" dirty="0" smtClean="0"/>
                    </a:p>
                    <a:p>
                      <a:r>
                        <a:rPr lang="en-US" baseline="0" dirty="0" err="1" smtClean="0"/>
                        <a:t>Maths</a:t>
                      </a:r>
                      <a:r>
                        <a:rPr lang="en-US" baseline="0" smtClean="0"/>
                        <a:t> – graphs </a:t>
                      </a:r>
                      <a:endParaRPr lang="en-GB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lc="http://schemas.openxmlformats.org/drawingml/2006/lockedCanvas" xmlns:ma14="http://schemas.microsoft.com/office/mac/drawingml/2011/main" xmlns:w="http://schemas.openxmlformats.org/wordprocessingml/2006/main" xmlns:w10="urn:schemas-microsoft-com:office:word" xmlns:v="urn:schemas-microsoft-com:vml" xmlns:o="urn:schemas-microsoft-com:office:office" xmlns:mv="urn:schemas-microsoft-com:mac:vml" xmlns:mo="http://schemas.microsoft.com/office/mac/office/2008/main" xmlns="" xmlns:arto="http://schemas.microsoft.com/office/word/2006/arto" xmlns:pic="http://schemas.openxmlformats.org/drawingml/2006/picture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6se="http://schemas.microsoft.com/office/word/2015/wordml/symex" xmlns:w15="http://schemas.microsoft.com/office/word/2012/wordml" xmlns:w14="http://schemas.microsoft.com/office/word/2010/wordml" xmlns:wp="http://schemas.openxmlformats.org/drawingml/2006/wordprocessingDrawing" xmlns:wp14="http://schemas.microsoft.com/office/word/2010/wordprocessingDrawing" xmlns:m="http://schemas.openxmlformats.org/officeDocument/2006/math" xmlns:mc="http://schemas.openxmlformats.org/markup-compatibility/2006" xmlns:cx="http://schemas.microsoft.com/office/drawing/2014/chartex" xmlns:wpc="http://schemas.microsoft.com/office/word/2010/wordprocessingCanvas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218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34</cp:revision>
  <cp:lastPrinted>2023-02-28T16:16:34Z</cp:lastPrinted>
  <dcterms:created xsi:type="dcterms:W3CDTF">2022-03-01T14:43:05Z</dcterms:created>
  <dcterms:modified xsi:type="dcterms:W3CDTF">2023-09-26T12:57:17Z</dcterms:modified>
</cp:coreProperties>
</file>