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-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US" b="1" i="1" dirty="0" smtClean="0"/>
              <a:t>Vista</a:t>
            </a:r>
            <a:r>
              <a:rPr lang="en-US" b="1" i="1" dirty="0" smtClean="0"/>
              <a:t>.</a:t>
            </a:r>
            <a:endParaRPr lang="en-GB" b="1" i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594499"/>
              </p:ext>
            </p:extLst>
          </p:nvPr>
        </p:nvGraphicFramePr>
        <p:xfrm>
          <a:off x="7095744" y="713467"/>
          <a:ext cx="4856480" cy="363803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07153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69764">
                <a:tc>
                  <a:txBody>
                    <a:bodyPr/>
                    <a:lstStyle/>
                    <a:p>
                      <a:r>
                        <a:rPr lang="en-GB" dirty="0" smtClean="0"/>
                        <a:t>Cross-hatching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drawing technique that uses groups of parallel lines, which usually overlap at a 90° angle, to add shade, tone and texture to a drawing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569764">
                <a:tc>
                  <a:txBody>
                    <a:bodyPr/>
                    <a:lstStyle/>
                    <a:p>
                      <a:r>
                        <a:rPr lang="en-GB" dirty="0" smtClean="0"/>
                        <a:t>hatching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drawing technique that uses a series of parallel lines to add shade, tone and texture to a drawing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12808">
                <a:tc>
                  <a:txBody>
                    <a:bodyPr/>
                    <a:lstStyle/>
                    <a:p>
                      <a:r>
                        <a:rPr lang="en-GB" dirty="0" smtClean="0"/>
                        <a:t>stippling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drawing technique that uses dots to create areas of light and shade.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12808">
                <a:tc>
                  <a:txBody>
                    <a:bodyPr/>
                    <a:lstStyle/>
                    <a:p>
                      <a:r>
                        <a:rPr lang="en-GB" dirty="0" smtClean="0"/>
                        <a:t>technique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 activity that requires skill to complete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412808">
                <a:tc>
                  <a:txBody>
                    <a:bodyPr/>
                    <a:lstStyle/>
                    <a:p>
                      <a:r>
                        <a:rPr lang="en-GB" smtClean="0"/>
                        <a:t>scene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view or picture of a place, activity or event.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70178"/>
              </p:ext>
            </p:extLst>
          </p:nvPr>
        </p:nvGraphicFramePr>
        <p:xfrm>
          <a:off x="338328" y="719666"/>
          <a:ext cx="6620256" cy="376976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67533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29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Landscape is a genre of art that became popular during the eighteenth century.</a:t>
                      </a:r>
                      <a:endParaRPr lang="en-GB" sz="14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7350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choice of colour that an artist makes can create a feeling of warmth or coolness in a painting.</a:t>
                      </a:r>
                      <a:endParaRPr lang="en-GB" sz="14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109711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Shading techniques such as cross-hatching, hatching, stippling and random lines can be used to add different tones to a landscape.</a:t>
                      </a:r>
                    </a:p>
                    <a:p>
                      <a:endParaRPr lang="en-GB" sz="14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4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4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297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viewfinder is a frame that isolates a small part of a landscape.</a:t>
                      </a:r>
                      <a:endParaRPr lang="en-GB" sz="14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297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Atmospheric perspective is a technique that creates depth in a landscape.</a:t>
                      </a:r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5605195"/>
              </p:ext>
            </p:extLst>
          </p:nvPr>
        </p:nvGraphicFramePr>
        <p:xfrm>
          <a:off x="326136" y="4489429"/>
          <a:ext cx="2613007" cy="22190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13007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93275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86290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86290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5907240"/>
              </p:ext>
            </p:extLst>
          </p:nvPr>
        </p:nvGraphicFramePr>
        <p:xfrm>
          <a:off x="2951335" y="4430686"/>
          <a:ext cx="6356161" cy="2184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356161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430444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</a:t>
                      </a:r>
                      <a:r>
                        <a:rPr lang="en-US" dirty="0" smtClean="0"/>
                        <a:t>…</a:t>
                      </a:r>
                      <a:r>
                        <a:rPr lang="en-US" baseline="0" dirty="0" smtClean="0"/>
                        <a:t> Landscapes and atmospheric perspective.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175363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370975"/>
              </p:ext>
            </p:extLst>
          </p:nvPr>
        </p:nvGraphicFramePr>
        <p:xfrm>
          <a:off x="9405256" y="4240260"/>
          <a:ext cx="2546968" cy="24708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734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2734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589354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</a:t>
                      </a:r>
                      <a:r>
                        <a:rPr lang="en-US" baseline="0" dirty="0" smtClean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1830744">
                <a:tc>
                  <a:txBody>
                    <a:bodyPr/>
                    <a:lstStyle/>
                    <a:p>
                      <a:r>
                        <a:rPr lang="en-GB" dirty="0" smtClean="0"/>
                        <a:t>Geography</a:t>
                      </a:r>
                      <a:r>
                        <a:rPr lang="en-GB" baseline="0" dirty="0" smtClean="0"/>
                        <a:t> – Misty Mountain Winding River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5135" y="4832073"/>
            <a:ext cx="2904924" cy="228955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468" y="4996912"/>
            <a:ext cx="2042292" cy="18153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2052" y="3300757"/>
            <a:ext cx="1239598" cy="85178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3281" y="4832073"/>
            <a:ext cx="2915057" cy="227679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431" y="2827125"/>
            <a:ext cx="2572109" cy="57158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62540" y="2794163"/>
            <a:ext cx="2800741" cy="56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208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DUXBURY, Jessica</cp:lastModifiedBy>
  <cp:revision>22</cp:revision>
  <cp:lastPrinted>2022-03-01T14:49:17Z</cp:lastPrinted>
  <dcterms:created xsi:type="dcterms:W3CDTF">2022-03-01T14:43:05Z</dcterms:created>
  <dcterms:modified xsi:type="dcterms:W3CDTF">2023-06-28T14:44:22Z</dcterms:modified>
</cp:coreProperties>
</file>