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21/09/2023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Working Scientifically 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504279"/>
              </p:ext>
            </p:extLst>
          </p:nvPr>
        </p:nvGraphicFramePr>
        <p:xfrm>
          <a:off x="7095744" y="719665"/>
          <a:ext cx="4856480" cy="3045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601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82187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Observation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action or process of closely observing or monitoring something or someone.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Equipment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items used.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2164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Classify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Arranging a group of things into categories</a:t>
                      </a:r>
                      <a:r>
                        <a:rPr lang="en-GB" sz="1400" baseline="0" dirty="0" smtClean="0"/>
                        <a:t> based on features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Suggestion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An idea or plan to tell somebody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204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Investigation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Using different tests to gather ideas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742442"/>
              </p:ext>
            </p:extLst>
          </p:nvPr>
        </p:nvGraphicFramePr>
        <p:xfrm>
          <a:off x="338327" y="719666"/>
          <a:ext cx="6493793" cy="58709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3793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68771">
                <a:tc>
                  <a:txBody>
                    <a:bodyPr/>
                    <a:lstStyle/>
                    <a:p>
                      <a:r>
                        <a:rPr lang="en-US" dirty="0" smtClean="0"/>
                        <a:t>Key skills to use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98402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600" dirty="0" smtClean="0"/>
                        <a:t>1. I can </a:t>
                      </a:r>
                      <a:r>
                        <a:rPr lang="en-US" sz="1600" dirty="0" smtClean="0"/>
                        <a:t>ask simple questions and </a:t>
                      </a:r>
                      <a:r>
                        <a:rPr lang="en-US" sz="1600" dirty="0" err="1" smtClean="0"/>
                        <a:t>recognise</a:t>
                      </a:r>
                      <a:r>
                        <a:rPr lang="en-US" sz="1600" dirty="0" smtClean="0"/>
                        <a:t> that they can be answered in different ways.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I can</a:t>
                      </a:r>
                      <a:r>
                        <a:rPr lang="en-GB" sz="1600" baseline="0" dirty="0" smtClean="0"/>
                        <a:t> look closely and observe, using equipment.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1005544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I can perform simple tests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4. I can </a:t>
                      </a:r>
                      <a:r>
                        <a:rPr lang="en-GB" sz="1600" baseline="0" dirty="0" smtClean="0"/>
                        <a:t>identify and classify.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5. I can </a:t>
                      </a:r>
                      <a:r>
                        <a:rPr lang="en-US" sz="1600" dirty="0" smtClean="0"/>
                        <a:t>use observations and ideas to suggest answers to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803143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 I can gather and record data to help in answering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55914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89037"/>
              </p:ext>
            </p:extLst>
          </p:nvPr>
        </p:nvGraphicFramePr>
        <p:xfrm>
          <a:off x="8363827" y="4017445"/>
          <a:ext cx="2379472" cy="2637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947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</a:tblGrid>
              <a:tr h="396210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41282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Geography – Data collecting and investigation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143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31</cp:revision>
  <cp:lastPrinted>2023-02-28T16:16:34Z</cp:lastPrinted>
  <dcterms:created xsi:type="dcterms:W3CDTF">2022-03-01T14:43:05Z</dcterms:created>
  <dcterms:modified xsi:type="dcterms:W3CDTF">2023-09-21T13:42:40Z</dcterms:modified>
</cp:coreProperties>
</file>