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/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 </a:t>
            </a:r>
            <a:r>
              <a:rPr lang="en-US" dirty="0" smtClean="0"/>
              <a:t>Printing </a:t>
            </a:r>
            <a:r>
              <a:rPr lang="en-US" smtClean="0"/>
              <a:t>and Collage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8690373"/>
              </p:ext>
            </p:extLst>
          </p:nvPr>
        </p:nvGraphicFramePr>
        <p:xfrm>
          <a:off x="7095744" y="719666"/>
          <a:ext cx="4856480" cy="382370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35456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621024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06796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536892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Block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A flat surface, such as cardboard or wood, on which materials are stuck.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653781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Ink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A </a:t>
                      </a:r>
                      <a:r>
                        <a:rPr lang="en-US" sz="1600" dirty="0" err="1" smtClean="0"/>
                        <a:t>coloured</a:t>
                      </a:r>
                      <a:r>
                        <a:rPr lang="en-US" sz="1600" dirty="0" smtClean="0"/>
                        <a:t> gel or solution, used to </a:t>
                      </a:r>
                      <a:r>
                        <a:rPr lang="en-US" sz="1600" dirty="0" err="1" smtClean="0"/>
                        <a:t>colour</a:t>
                      </a:r>
                      <a:r>
                        <a:rPr lang="en-US" sz="1600" dirty="0" smtClean="0"/>
                        <a:t> a surface.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Pattern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A design in which lines, shapes or </a:t>
                      </a:r>
                      <a:r>
                        <a:rPr lang="en-US" sz="1600" dirty="0" err="1" smtClean="0"/>
                        <a:t>colours</a:t>
                      </a:r>
                      <a:r>
                        <a:rPr lang="en-US" sz="1600" dirty="0" smtClean="0"/>
                        <a:t> are repeated.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Equipment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The tools and materials needed for a particular purpose, such as printing.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Method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A way of doing something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5303995"/>
              </p:ext>
            </p:extLst>
          </p:nvPr>
        </p:nvGraphicFramePr>
        <p:xfrm>
          <a:off x="338328" y="719666"/>
          <a:ext cx="6620256" cy="333518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1</a:t>
                      </a:r>
                      <a:r>
                        <a:rPr lang="en-US" sz="1600" dirty="0" smtClean="0"/>
                        <a:t>.</a:t>
                      </a:r>
                      <a:r>
                        <a:rPr lang="en-GB" sz="1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Collagraphy</a:t>
                      </a:r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is a method of printing. It was invented by the artist Glen Alps in 1955. To make a </a:t>
                      </a:r>
                      <a:r>
                        <a:rPr lang="en-GB" sz="120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collagraph</a:t>
                      </a:r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materials are stuck onto a block to make a collage or picture. The </a:t>
                      </a:r>
                      <a:r>
                        <a:rPr lang="en-GB" sz="120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collagraph</a:t>
                      </a:r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block is coated with a layer of ink. Paper is pressed onto the inked surface and then peeled off to reveal the print.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2</a:t>
                      </a:r>
                      <a:r>
                        <a:rPr lang="en-US" sz="1600" dirty="0" smtClean="0"/>
                        <a:t>.</a:t>
                      </a:r>
                      <a:r>
                        <a:rPr lang="en-GB" sz="1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print is a picture made by transferring an image from one surface to another. Different types of printmaking include block printing, screen printing and </a:t>
                      </a:r>
                      <a:r>
                        <a:rPr lang="en-GB" sz="140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collagraphy</a:t>
                      </a:r>
                      <a:r>
                        <a:rPr lang="en-GB" sz="14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3</a:t>
                      </a:r>
                      <a:r>
                        <a:rPr lang="en-US" sz="1600" dirty="0" smtClean="0"/>
                        <a:t>.</a:t>
                      </a:r>
                      <a:r>
                        <a:rPr lang="en-GB" sz="1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printing motif is an image made with simple lines and shapes. A motif can be used once in a design, or repeated to make a pattern.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4. </a:t>
                      </a:r>
                      <a:r>
                        <a:rPr lang="en-GB" sz="14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Special equipment is needed to make a </a:t>
                      </a:r>
                      <a:r>
                        <a:rPr lang="en-GB" sz="140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collagraph</a:t>
                      </a:r>
                      <a:r>
                        <a:rPr lang="en-GB" sz="14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5</a:t>
                      </a:r>
                      <a:r>
                        <a:rPr lang="en-US" sz="1600" dirty="0" smtClean="0"/>
                        <a:t>.</a:t>
                      </a:r>
                      <a:r>
                        <a:rPr lang="en-GB" sz="1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That a collage is a picture made up of different, smaller parts.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0409984"/>
              </p:ext>
            </p:extLst>
          </p:nvPr>
        </p:nvGraphicFramePr>
        <p:xfrm>
          <a:off x="326136" y="3829006"/>
          <a:ext cx="3472688" cy="26741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58946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r>
                        <a:rPr lang="en-US" dirty="0" smtClean="0"/>
                        <a:t>Primary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colours</a:t>
                      </a:r>
                      <a:r>
                        <a:rPr lang="en-US" baseline="0" dirty="0" smtClean="0"/>
                        <a:t> are red, yellow and blue.</a:t>
                      </a:r>
                    </a:p>
                    <a:p>
                      <a:r>
                        <a:rPr lang="en-US" baseline="0" dirty="0" smtClean="0"/>
                        <a:t>Primary </a:t>
                      </a:r>
                      <a:r>
                        <a:rPr lang="en-US" baseline="0" dirty="0" err="1" smtClean="0"/>
                        <a:t>colours</a:t>
                      </a:r>
                      <a:r>
                        <a:rPr lang="en-US" baseline="0" dirty="0" smtClean="0"/>
                        <a:t> are used to make secondary </a:t>
                      </a:r>
                      <a:r>
                        <a:rPr lang="en-US" baseline="0" dirty="0" err="1" smtClean="0"/>
                        <a:t>colours</a:t>
                      </a:r>
                      <a:r>
                        <a:rPr lang="en-US" baseline="0" dirty="0" smtClean="0"/>
                        <a:t>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r>
                        <a:rPr lang="en-US" dirty="0" smtClean="0"/>
                        <a:t>Composition is how the picture is arranged.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5641723"/>
              </p:ext>
            </p:extLst>
          </p:nvPr>
        </p:nvGraphicFramePr>
        <p:xfrm>
          <a:off x="3879088" y="3839124"/>
          <a:ext cx="4012184" cy="291576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dirty="0" smtClean="0"/>
                        <a:t>Diagram </a:t>
                      </a:r>
                      <a:r>
                        <a:rPr lang="en-US" dirty="0" smtClean="0"/>
                        <a:t>of</a:t>
                      </a:r>
                      <a:r>
                        <a:rPr lang="en-US" baseline="0" dirty="0" smtClean="0"/>
                        <a:t> a </a:t>
                      </a:r>
                      <a:r>
                        <a:rPr lang="en-US" baseline="0" dirty="0" err="1" smtClean="0"/>
                        <a:t>Collagraph</a:t>
                      </a:r>
                      <a:r>
                        <a:rPr lang="en-US" baseline="0" dirty="0" smtClean="0"/>
                        <a:t> &amp; printing equipment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4406379"/>
              </p:ext>
            </p:extLst>
          </p:nvPr>
        </p:nvGraphicFramePr>
        <p:xfrm>
          <a:off x="7991856" y="3839124"/>
          <a:ext cx="3960368" cy="26264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Previous</a:t>
                      </a:r>
                      <a:r>
                        <a:rPr lang="en-US" baseline="0" dirty="0" smtClean="0"/>
                        <a:t> Learning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 </a:t>
                      </a:r>
                      <a:r>
                        <a:rPr lang="en-US" baseline="0" dirty="0" smtClean="0"/>
                        <a:t>The environment and materials and using natural resources to make prints/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Colour</a:t>
                      </a:r>
                      <a:r>
                        <a:rPr lang="en-US" dirty="0" smtClean="0"/>
                        <a:t> mixing and knowing the primary and secondary </a:t>
                      </a:r>
                      <a:r>
                        <a:rPr lang="en-US" dirty="0" err="1" smtClean="0"/>
                        <a:t>colours</a:t>
                      </a:r>
                      <a:r>
                        <a:rPr lang="en-US" dirty="0" smtClean="0"/>
                        <a:t>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2" name="Picture 11"/>
          <p:cNvPicPr/>
          <p:nvPr/>
        </p:nvPicPr>
        <p:blipFill rotWithShape="1">
          <a:blip r:embed="rId3"/>
          <a:srcRect l="5207" t="46681" r="65876" b="13925"/>
          <a:stretch/>
        </p:blipFill>
        <p:spPr bwMode="auto">
          <a:xfrm>
            <a:off x="3982535" y="4861664"/>
            <a:ext cx="2247900" cy="17221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Picture 12"/>
          <p:cNvPicPr/>
          <p:nvPr/>
        </p:nvPicPr>
        <p:blipFill rotWithShape="1">
          <a:blip r:embed="rId3"/>
          <a:srcRect l="35342" t="38407" r="34744" b="15699"/>
          <a:stretch/>
        </p:blipFill>
        <p:spPr bwMode="auto">
          <a:xfrm>
            <a:off x="6101334" y="4518575"/>
            <a:ext cx="1714500" cy="14795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299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Redwood, Alexandra</cp:lastModifiedBy>
  <cp:revision>9</cp:revision>
  <cp:lastPrinted>2022-04-25T14:52:09Z</cp:lastPrinted>
  <dcterms:created xsi:type="dcterms:W3CDTF">2022-03-01T14:43:05Z</dcterms:created>
  <dcterms:modified xsi:type="dcterms:W3CDTF">2023-01-06T18:53:38Z</dcterms:modified>
</cp:coreProperties>
</file>