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9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card: </a:t>
            </a:r>
            <a:r>
              <a:rPr lang="en-US" dirty="0" smtClean="0"/>
              <a:t>‘</a:t>
            </a:r>
            <a:r>
              <a:rPr lang="en-US" dirty="0" smtClean="0"/>
              <a:t>Ancient </a:t>
            </a:r>
            <a:r>
              <a:rPr lang="en-US" dirty="0" err="1" smtClean="0"/>
              <a:t>Civilisations</a:t>
            </a:r>
            <a:r>
              <a:rPr lang="en-US" dirty="0" err="1" smtClean="0"/>
              <a:t>’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90188"/>
              </p:ext>
            </p:extLst>
          </p:nvPr>
        </p:nvGraphicFramePr>
        <p:xfrm>
          <a:off x="7095744" y="719665"/>
          <a:ext cx="4856480" cy="378998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52632">
                <a:tc gridSpan="2">
                  <a:txBody>
                    <a:bodyPr/>
                    <a:lstStyle/>
                    <a:p>
                      <a:r>
                        <a:rPr lang="en-US" sz="1000" dirty="0" smtClean="0"/>
                        <a:t>Vocabulary</a:t>
                      </a:r>
                      <a:endParaRPr lang="en-GB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18661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b="0" dirty="0" smtClean="0">
                          <a:solidFill>
                            <a:schemeClr val="tx1"/>
                          </a:solidFill>
                          <a:effectLst/>
                        </a:rPr>
                        <a:t>Civilisation</a:t>
                      </a:r>
                      <a:endParaRPr lang="en-GB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3500" marR="63500" marT="31750" marB="31750"/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 smtClean="0"/>
                        <a:t>The developed culture and way of life of a society.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3500" marR="63500" marT="31750" marB="31750"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518661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dirty="0" smtClean="0">
                          <a:effectLst/>
                        </a:rPr>
                        <a:t>Fertile </a:t>
                      </a:r>
                      <a:r>
                        <a:rPr lang="en-GB" dirty="0" err="1" smtClean="0">
                          <a:effectLst/>
                        </a:rPr>
                        <a:t>Cresent</a:t>
                      </a:r>
                      <a:endParaRPr lang="en-GB" dirty="0">
                        <a:effectLst/>
                      </a:endParaRPr>
                    </a:p>
                  </a:txBody>
                  <a:tcPr marL="63500" marR="63500" marT="31750" marB="31750"/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 smtClean="0"/>
                        <a:t>The </a:t>
                      </a:r>
                      <a:r>
                        <a:rPr lang="en-GB" sz="1400" dirty="0" err="1" smtClean="0"/>
                        <a:t>semicircular</a:t>
                      </a:r>
                      <a:r>
                        <a:rPr lang="en-GB" sz="1400" dirty="0" smtClean="0"/>
                        <a:t> area of land where the first ancient civilisations began.</a:t>
                      </a:r>
                      <a:endParaRPr lang="en-GB" sz="1400" dirty="0">
                        <a:effectLst/>
                      </a:endParaRPr>
                    </a:p>
                  </a:txBody>
                  <a:tcPr marL="63500" marR="63500" marT="31750" marB="31750"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518661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dirty="0" smtClean="0">
                          <a:effectLst/>
                        </a:rPr>
                        <a:t>Irrigation</a:t>
                      </a:r>
                      <a:endParaRPr lang="en-GB" dirty="0">
                        <a:effectLst/>
                      </a:endParaRPr>
                    </a:p>
                  </a:txBody>
                  <a:tcPr marL="63500" marR="63500" marT="31750" marB="31750"/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 smtClean="0"/>
                        <a:t>The digging of channels to allow water to flow through a field to water crops.</a:t>
                      </a:r>
                      <a:endParaRPr lang="en-GB" sz="1400" dirty="0">
                        <a:effectLst/>
                      </a:endParaRPr>
                    </a:p>
                  </a:txBody>
                  <a:tcPr marL="63500" marR="63500" marT="31750" marB="31750"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583158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dirty="0" smtClean="0">
                          <a:effectLst/>
                        </a:rPr>
                        <a:t>Nomadic</a:t>
                      </a:r>
                      <a:endParaRPr lang="en-GB" dirty="0">
                        <a:effectLst/>
                      </a:endParaRPr>
                    </a:p>
                  </a:txBody>
                  <a:tcPr marL="63500" marR="63500" marT="31750" marB="31750"/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/>
                        <a:t>A lifestyle involving moving from place to place.</a:t>
                      </a:r>
                      <a:endParaRPr lang="it-IT" sz="1600" dirty="0">
                        <a:effectLst/>
                      </a:endParaRPr>
                    </a:p>
                  </a:txBody>
                  <a:tcPr marL="63500" marR="63500" marT="31750" marB="31750"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583158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dirty="0" smtClean="0">
                          <a:effectLst/>
                        </a:rPr>
                        <a:t>Ziggurat</a:t>
                      </a:r>
                      <a:endParaRPr lang="en-GB" dirty="0">
                        <a:effectLst/>
                      </a:endParaRPr>
                    </a:p>
                  </a:txBody>
                  <a:tcPr marL="63500" marR="63500" marT="31750" marB="31750"/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/>
                        <a:t>A large pyramid made from mud bricks, with a temple on top.</a:t>
                      </a:r>
                      <a:endParaRPr lang="en-GB" sz="1600" dirty="0">
                        <a:effectLst/>
                      </a:endParaRPr>
                    </a:p>
                  </a:txBody>
                  <a:tcPr marL="63500" marR="63500" marT="31750" marB="31750"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57529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>
                        <a:effectLst/>
                      </a:endParaRPr>
                    </a:p>
                  </a:txBody>
                  <a:tcPr marL="63500" marR="63500" marT="31750" marB="31750"/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>
                        <a:effectLst/>
                      </a:endParaRPr>
                    </a:p>
                  </a:txBody>
                  <a:tcPr marL="63500" marR="63500" marT="31750" marB="31750"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57529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dirty="0">
                        <a:effectLst/>
                      </a:endParaRPr>
                    </a:p>
                  </a:txBody>
                  <a:tcPr marL="63500" marR="63500" marT="31750" marB="31750"/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dirty="0">
                        <a:effectLst/>
                      </a:endParaRPr>
                    </a:p>
                  </a:txBody>
                  <a:tcPr marL="63500" marR="63500" marT="31750" marB="31750"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7419698"/>
              </p:ext>
            </p:extLst>
          </p:nvPr>
        </p:nvGraphicFramePr>
        <p:xfrm>
          <a:off x="338328" y="719666"/>
          <a:ext cx="6620256" cy="313469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</a:t>
                      </a:r>
                      <a:r>
                        <a:rPr lang="en-GB" sz="1200" b="1" dirty="0" smtClean="0"/>
                        <a:t>civilisation</a:t>
                      </a:r>
                      <a:r>
                        <a:rPr lang="en-GB" sz="1200" dirty="0" smtClean="0"/>
                        <a:t> is a developed society. Civilisations share common features, including cities, inventions, language, writing, hierarchy, leadership, infrastructure, arts and culture, trade and religion.</a:t>
                      </a:r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Pharaohs</a:t>
                      </a:r>
                      <a:r>
                        <a:rPr lang="en-GB" sz="1400" dirty="0" smtClean="0"/>
                        <a:t> ruled over ancient Egypt with absolute power. The ancient Egyptians believed that the pharaoh was the earthly representative of the gods.</a:t>
                      </a:r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most well known pharaoh is </a:t>
                      </a:r>
                      <a:r>
                        <a:rPr lang="en-GB" sz="1400" b="1" dirty="0" smtClean="0"/>
                        <a:t>Tutankhamun</a:t>
                      </a:r>
                      <a:r>
                        <a:rPr lang="en-GB" sz="1400" dirty="0" smtClean="0"/>
                        <a:t>. His tomb was discovered in the </a:t>
                      </a:r>
                      <a:r>
                        <a:rPr lang="en-GB" sz="1400" b="1" dirty="0" smtClean="0"/>
                        <a:t>Valley of the Kings by Howard Carter in 1922</a:t>
                      </a:r>
                      <a:r>
                        <a:rPr lang="en-GB" sz="1400" dirty="0" smtClean="0"/>
                        <a:t>. </a:t>
                      </a:r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There were three main ancient civilisations: </a:t>
                      </a:r>
                      <a:r>
                        <a:rPr lang="en-GB" sz="1400" b="1" dirty="0" smtClean="0"/>
                        <a:t>Sumerians, Egyptians and Indus Valley</a:t>
                      </a:r>
                      <a:r>
                        <a:rPr lang="en-GB" sz="1400" dirty="0" smtClean="0"/>
                        <a:t>.</a:t>
                      </a:r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rtl="0" fontAlgn="base"/>
                      <a:r>
                        <a:rPr lang="en-GB" sz="1400" dirty="0" smtClean="0"/>
                        <a:t>The ancient Sumerians, ancient Egyptians and Indus Valley civilisation all developed next to rivers, which they used to provide water</a:t>
                      </a:r>
                      <a:r>
                        <a:rPr lang="en-GB" sz="1400" baseline="0" dirty="0" smtClean="0"/>
                        <a:t> and </a:t>
                      </a:r>
                      <a:r>
                        <a:rPr lang="en-GB" sz="1400" dirty="0" smtClean="0"/>
                        <a:t>transport. They all made good use of the fertile land for growing crops.</a:t>
                      </a:r>
                      <a:endParaRPr lang="en-GB" sz="14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449205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8579752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of… </a:t>
                      </a:r>
                      <a:r>
                        <a:rPr lang="en-US" dirty="0" smtClean="0"/>
                        <a:t>Ancient</a:t>
                      </a:r>
                      <a:r>
                        <a:rPr lang="en-US" baseline="0" dirty="0" smtClean="0"/>
                        <a:t> Egyptian Timeline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7605369"/>
              </p:ext>
            </p:extLst>
          </p:nvPr>
        </p:nvGraphicFramePr>
        <p:xfrm>
          <a:off x="7991856" y="3839124"/>
          <a:ext cx="401310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03292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</a:t>
                      </a:r>
                      <a:r>
                        <a:rPr lang="en-US" baseline="0" dirty="0" smtClean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2421" t="27645" r="32425" b="59787"/>
          <a:stretch/>
        </p:blipFill>
        <p:spPr>
          <a:xfrm>
            <a:off x="3879088" y="4216624"/>
            <a:ext cx="4031857" cy="7481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/>
          <a:srcRect l="59414" t="27645" r="2484" b="59787"/>
          <a:stretch/>
        </p:blipFill>
        <p:spPr>
          <a:xfrm>
            <a:off x="4488874" y="4989966"/>
            <a:ext cx="3402398" cy="7481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73621" t="42898" r="3198" b="33833"/>
          <a:stretch/>
        </p:blipFill>
        <p:spPr>
          <a:xfrm>
            <a:off x="306463" y="4173406"/>
            <a:ext cx="3491714" cy="2260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235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Daniel McGregor</cp:lastModifiedBy>
  <cp:revision>14</cp:revision>
  <cp:lastPrinted>2022-03-01T14:49:17Z</cp:lastPrinted>
  <dcterms:created xsi:type="dcterms:W3CDTF">2022-03-01T14:43:05Z</dcterms:created>
  <dcterms:modified xsi:type="dcterms:W3CDTF">2023-06-19T22:14:46Z</dcterms:modified>
</cp:coreProperties>
</file>