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 fontScale="92500"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- </a:t>
            </a:r>
            <a:r>
              <a:rPr lang="en-US" b="1" dirty="0" smtClean="0"/>
              <a:t>Living </a:t>
            </a:r>
            <a:r>
              <a:rPr lang="en-US" b="1" dirty="0"/>
              <a:t>T</a:t>
            </a:r>
            <a:r>
              <a:rPr lang="en-US" b="1" dirty="0" smtClean="0"/>
              <a:t>hings and Their Habitats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8365457"/>
              </p:ext>
            </p:extLst>
          </p:nvPr>
        </p:nvGraphicFramePr>
        <p:xfrm>
          <a:off x="7153560" y="719665"/>
          <a:ext cx="4798664" cy="28407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291700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506964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48050">
                <a:tc gridSpan="2">
                  <a:txBody>
                    <a:bodyPr/>
                    <a:lstStyle/>
                    <a:p>
                      <a:r>
                        <a:rPr lang="en-US" sz="1600" dirty="0"/>
                        <a:t>Vocabulary</a:t>
                      </a:r>
                      <a:endParaRPr lang="en-GB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97756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Vertebrates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animal of a large group distinguished by the possession of</a:t>
                      </a:r>
                      <a:r>
                        <a:rPr lang="en-US" sz="14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 </a:t>
                      </a:r>
                      <a:r>
                        <a:rPr lang="en-US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backbone</a:t>
                      </a:r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or spinal column.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  <a:tr h="47171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Invertebrates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animal lacking a backbone.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6551604"/>
                  </a:ext>
                </a:extLst>
              </a:tr>
              <a:tr h="47171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Flowering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action of producing flowers.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1885661"/>
                  </a:ext>
                </a:extLst>
              </a:tr>
              <a:tr h="471716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Non-flowering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producing no flowers.</a:t>
                      </a:r>
                      <a:endParaRPr lang="en-GB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383470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9520602"/>
              </p:ext>
            </p:extLst>
          </p:nvPr>
        </p:nvGraphicFramePr>
        <p:xfrm>
          <a:off x="338328" y="719665"/>
          <a:ext cx="6664356" cy="284076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643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463322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2800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1. Living things can be formally grouped according to characteristics</a:t>
                      </a:r>
                      <a:endParaRPr lang="en-GB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470263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2. Plants and animals are two main groups but there are other livings things that do not fit into these groups </a:t>
                      </a:r>
                      <a:r>
                        <a:rPr lang="en-US" sz="1100" dirty="0" smtClean="0">
                          <a:solidFill>
                            <a:schemeClr val="tx1"/>
                          </a:solidFill>
                        </a:rPr>
                        <a:t>e.g. micro-organisms such as bacteria and yeast, and toadstools and mushrooms.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369026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3. Animals can be divided into two main groups: those that have backbones (vertebrates); and those that do not (invertebrates).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466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4. Vertebrates can be divided into five small groups: fish; amphibians; reptiles; birds; and mammals. Each group has common characteristics.</a:t>
                      </a:r>
                      <a:endParaRPr lang="en-GB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723736"/>
                  </a:ext>
                </a:extLst>
              </a:tr>
              <a:tr h="4667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5. Invertebrates can be divided into a number of groups, including insects, spiders, snails and worms.</a:t>
                      </a:r>
                      <a:endParaRPr lang="en-GB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362758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9751294"/>
              </p:ext>
            </p:extLst>
          </p:nvPr>
        </p:nvGraphicFramePr>
        <p:xfrm>
          <a:off x="338327" y="3719778"/>
          <a:ext cx="3324151" cy="2957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4151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85108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47195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400" dirty="0" smtClean="0"/>
                        <a:t>recording data and results of increasing complexity using scientific diagrams and labels, classification keys, tables, scatter graphs, bar and line graphs.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4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400" dirty="0" smtClean="0"/>
                        <a:t>planning different types of scientific enquiries to answer questions, including recognising and controlling variables where necessary.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67635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276680"/>
              </p:ext>
            </p:extLst>
          </p:nvPr>
        </p:nvGraphicFramePr>
        <p:xfrm>
          <a:off x="3813355" y="3719778"/>
          <a:ext cx="1958053" cy="300319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958053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593952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36311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449619"/>
              </p:ext>
            </p:extLst>
          </p:nvPr>
        </p:nvGraphicFramePr>
        <p:xfrm>
          <a:off x="5922285" y="3719777"/>
          <a:ext cx="6029939" cy="295706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245466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784473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444217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51285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100" dirty="0" smtClean="0"/>
                        <a:t>Recognise that living things can be grouped in a variety of ways. (Y4 - Living things and their habitats)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100" dirty="0" smtClean="0"/>
                        <a:t>Explore and use classification keys to help group, identify and name a variety of living things in their local and wider environment. (Y4 - Living things and their habitats)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100" dirty="0" smtClean="0"/>
                        <a:t>Describe the differences in the life cycles of a mammal, an amphibian, an insect and a bird. (Y5 - Living things and their habitats)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US" sz="1100" dirty="0" smtClean="0"/>
                        <a:t>Describe the life process of reproduction in some plants and animals. (Y5 - Living things and their habitats) </a:t>
                      </a:r>
                      <a:endParaRPr lang="en-GB" sz="11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ü"/>
                        <a:tabLst/>
                        <a:defRPr/>
                      </a:pPr>
                      <a:r>
                        <a:rPr lang="en-GB" sz="1100" dirty="0" smtClean="0"/>
                        <a:t>Differences between species. (KS3)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4122" y="4417625"/>
            <a:ext cx="1658179" cy="1579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349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21</cp:revision>
  <cp:lastPrinted>2022-03-01T14:49:17Z</cp:lastPrinted>
  <dcterms:created xsi:type="dcterms:W3CDTF">2022-03-01T14:43:05Z</dcterms:created>
  <dcterms:modified xsi:type="dcterms:W3CDTF">2024-01-31T15:26:43Z</dcterms:modified>
</cp:coreProperties>
</file>