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799" y="166127"/>
            <a:ext cx="10143067" cy="448754"/>
          </a:xfrm>
        </p:spPr>
        <p:txBody>
          <a:bodyPr>
            <a:normAutofit/>
          </a:bodyPr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- </a:t>
            </a:r>
            <a:r>
              <a:rPr lang="en-US" b="1" dirty="0" smtClean="0"/>
              <a:t>Earth and Space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7921186"/>
              </p:ext>
            </p:extLst>
          </p:nvPr>
        </p:nvGraphicFramePr>
        <p:xfrm>
          <a:off x="7042789" y="764749"/>
          <a:ext cx="5008372" cy="303445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67137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141235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439132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472851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Spherical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shaped like a sphere.</a:t>
                      </a:r>
                      <a:endParaRPr lang="en-GB" sz="5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622103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Rotates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 or cause to move in a circle round an axis or centre.</a:t>
                      </a:r>
                      <a:endParaRPr lang="en-GB" sz="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878264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Orbit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curved path of a celestial object or spacecraft round a star, planet, or moon, especially a periodic elliptical revolution.</a:t>
                      </a:r>
                      <a:endParaRPr lang="en-GB" sz="5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622103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Axis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imaginary line about which a body rotates.</a:t>
                      </a:r>
                      <a:endParaRPr lang="en-GB" sz="5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265810"/>
              </p:ext>
            </p:extLst>
          </p:nvPr>
        </p:nvGraphicFramePr>
        <p:xfrm>
          <a:off x="172608" y="764749"/>
          <a:ext cx="6770624" cy="303445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770624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0274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Key facts to remember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302906">
                <a:tc>
                  <a:txBody>
                    <a:bodyPr/>
                    <a:lstStyle/>
                    <a:p>
                      <a:pPr lvl="0"/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en-GB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Sun is a star. 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at the centre of our solar system. </a:t>
                      </a:r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2596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r>
                        <a:rPr lang="en-GB" sz="16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There are 8 planets which travel around the Sun in fixed orbits. </a:t>
                      </a:r>
                    </a:p>
                    <a:p>
                      <a:pPr lvl="0"/>
                      <a:endParaRPr lang="en-GB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382693">
                <a:tc>
                  <a:txBody>
                    <a:bodyPr/>
                    <a:lstStyle/>
                    <a:p>
                      <a:pPr lvl="0"/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Earth takes 365¼ days to complete its orbit around the Sun.</a:t>
                      </a:r>
                      <a:endParaRPr lang="en-GB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4741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</a:t>
                      </a:r>
                      <a:r>
                        <a:rPr lang="en-GB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Earth rotates (spins) on its axis every 24 hours. 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 Earth rotates half faces the Sun (day) and half is facing away from the Sun (night). As the Earth rotates, the Sun appears to move across the sky.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4741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</a:t>
                      </a:r>
                      <a:r>
                        <a:rPr lang="en-GB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Moon orbits the Earth</a:t>
                      </a:r>
                      <a:r>
                        <a:rPr lang="en-GB" sz="16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it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takes about 28 days to complete its orbit.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139573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0274325"/>
              </p:ext>
            </p:extLst>
          </p:nvPr>
        </p:nvGraphicFramePr>
        <p:xfrm>
          <a:off x="172608" y="3968026"/>
          <a:ext cx="3472688" cy="27878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412037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</a:t>
                      </a:r>
                      <a:r>
                        <a:rPr lang="en-US" baseline="0" dirty="0" smtClean="0"/>
                        <a:t> Scientifically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375796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600" dirty="0" smtClean="0"/>
                        <a:t>identifying scientific evidence that has been used to support or refute ideas or arguments.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sz="160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600" dirty="0" smtClean="0"/>
                        <a:t>recording data and results of increasing complexity using scientific diagrams and labels, classification keys, tables, scatter graphs, bar and line graphs.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9038709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66383"/>
              </p:ext>
            </p:extLst>
          </p:nvPr>
        </p:nvGraphicFramePr>
        <p:xfrm>
          <a:off x="3802324" y="3968028"/>
          <a:ext cx="2693479" cy="278783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693479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86938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40089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4977655"/>
              </p:ext>
            </p:extLst>
          </p:nvPr>
        </p:nvGraphicFramePr>
        <p:xfrm>
          <a:off x="6652831" y="3951699"/>
          <a:ext cx="5279073" cy="284944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67418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2811655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20475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483685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Explore the natural world around them. (Reception – Earth and space)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what they see, hear and feel whilst outside. (Reception – Earth and space)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Observe changes across the four seasons. (Y1 - Seasonal changes)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Observe and describe weather associated with the seasons and how day length varies. (Y1 - Seasonal changes) </a:t>
                      </a:r>
                      <a:r>
                        <a:rPr lang="en-US" sz="1000" b="0" i="1" dirty="0" smtClean="0"/>
                        <a:t/>
                      </a:r>
                      <a:br>
                        <a:rPr lang="en-US" sz="1000" b="0" i="1" dirty="0" smtClean="0"/>
                      </a:br>
                      <a:r>
                        <a:rPr lang="en-US" sz="1000" b="0" i="1" baseline="0" dirty="0" smtClean="0"/>
                        <a:t> </a:t>
                      </a:r>
                    </a:p>
                    <a:p>
                      <a:endParaRPr lang="en-US" sz="1000" b="0" i="1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Gravity force, weight = mass x gravitational field strength (g), on Earth g=10 N/kg, different on other planets and stars; gravity forces between Earth and Moon, and between Earth and Sun (qualitative only). (KS3)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Our Sun as a star, other stars in our galaxy, other galaxies. (KS3)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The seasons and the Earth’s tilt, day length at different times of year, in different hemispheres. (KS3)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The light year as a unit of astronomical distance. (KS3) 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028" name="Picture 4" descr="Diagram of the Solar System - Universe Toda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327" y="4679251"/>
            <a:ext cx="2398320" cy="134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454</TotalTime>
  <Words>405</Words>
  <Application>Microsoft Office PowerPoint</Application>
  <PresentationFormat>Widescreen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30</cp:revision>
  <cp:lastPrinted>2022-07-07T10:27:42Z</cp:lastPrinted>
  <dcterms:created xsi:type="dcterms:W3CDTF">2022-03-01T14:43:05Z</dcterms:created>
  <dcterms:modified xsi:type="dcterms:W3CDTF">2024-01-31T15:10:46Z</dcterms:modified>
</cp:coreProperties>
</file>