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Everyday Materials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03071"/>
              </p:ext>
            </p:extLst>
          </p:nvPr>
        </p:nvGraphicFramePr>
        <p:xfrm>
          <a:off x="7095744" y="640080"/>
          <a:ext cx="4856480" cy="30370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5603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210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Absorbent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property of some materials. An absorbent material easily soaks up liquid.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2104">
                <a:tc>
                  <a:txBody>
                    <a:bodyPr/>
                    <a:lstStyle/>
                    <a:p>
                      <a:r>
                        <a:rPr lang="en-US" sz="1400" b="1" i="1" baseline="0" dirty="0" smtClean="0"/>
                        <a:t>See-through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dirty="0" smtClean="0"/>
                        <a:t>material you can see through. </a:t>
                      </a:r>
                      <a:br>
                        <a:rPr lang="en-US" sz="1400" dirty="0" smtClean="0"/>
                      </a:b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53210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Synthetic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human-made fabric, sometimes made from oil.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43359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Waterproof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Something that keeps water out.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1040691"/>
                  </a:ext>
                </a:extLst>
              </a:tr>
              <a:tr h="621745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Object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material or</a:t>
                      </a:r>
                      <a:r>
                        <a:rPr lang="en-US" sz="1400" baseline="0" dirty="0" smtClean="0"/>
                        <a:t> thing that can be seen or touched.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64544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113509"/>
              </p:ext>
            </p:extLst>
          </p:nvPr>
        </p:nvGraphicFramePr>
        <p:xfrm>
          <a:off x="326136" y="614883"/>
          <a:ext cx="6632448" cy="30622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32448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50933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94855">
                <a:tc>
                  <a:txBody>
                    <a:bodyPr/>
                    <a:lstStyle/>
                    <a:p>
                      <a:r>
                        <a:rPr lang="en-US" sz="1600" b="0" i="0" dirty="0" smtClean="0"/>
                        <a:t>1. All objects are made of one or more materials. </a:t>
                      </a:r>
                      <a:endParaRPr lang="en-GB" sz="16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651493">
                <a:tc>
                  <a:txBody>
                    <a:bodyPr/>
                    <a:lstStyle/>
                    <a:p>
                      <a:r>
                        <a:rPr lang="en-US" sz="1600" b="0" i="0" dirty="0" smtClean="0"/>
                        <a:t>2. Human-made materials are materials people create from natural materials.</a:t>
                      </a:r>
                      <a:endParaRPr lang="en-GB" sz="16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51493">
                <a:tc>
                  <a:txBody>
                    <a:bodyPr/>
                    <a:lstStyle/>
                    <a:p>
                      <a:r>
                        <a:rPr lang="en-US" sz="1600" b="0" i="0" dirty="0" smtClean="0"/>
                        <a:t>3. A property is a quality that a material has. </a:t>
                      </a:r>
                      <a:endParaRPr lang="en-GB" sz="16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7134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dirty="0" smtClean="0"/>
                        <a:t>4. Materials can be described by their properties.</a:t>
                      </a:r>
                      <a:endParaRPr lang="en-GB" sz="1600" b="0" i="0" dirty="0" smtClean="0"/>
                    </a:p>
                    <a:p>
                      <a:endParaRPr lang="en-GB" sz="16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73284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211373"/>
              </p:ext>
            </p:extLst>
          </p:nvPr>
        </p:nvGraphicFramePr>
        <p:xfrm>
          <a:off x="289190" y="3812991"/>
          <a:ext cx="3118244" cy="2652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8244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522634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2992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observing closely, using simple equipment.</a:t>
                      </a:r>
                      <a:br>
                        <a:rPr lang="en-US" sz="1800" dirty="0" smtClean="0"/>
                      </a:br>
                      <a:endParaRPr lang="en-US" sz="18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GB" dirty="0" smtClean="0"/>
                        <a:t>identifying and classifying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115797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309421"/>
              </p:ext>
            </p:extLst>
          </p:nvPr>
        </p:nvGraphicFramePr>
        <p:xfrm>
          <a:off x="3562709" y="3839124"/>
          <a:ext cx="3395875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95875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My memory jogger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006062"/>
              </p:ext>
            </p:extLst>
          </p:nvPr>
        </p:nvGraphicFramePr>
        <p:xfrm>
          <a:off x="7113857" y="3855139"/>
          <a:ext cx="4838366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19183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419183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 smtClean="0"/>
                        <a:t>Use all their senses in hands-on exploration of natural materials. (Nursery – Materials)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 smtClean="0"/>
                        <a:t>Explore collections of materials with similar and/or different properties. (Nursery – Materials)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 smtClean="0"/>
                        <a:t>Talk about the differences between materials and changes they notice. (Nursery – Materials).</a:t>
                      </a:r>
                      <a:r>
                        <a:rPr lang="en-US" sz="1100" baseline="0" dirty="0" smtClean="0"/>
                        <a:t>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 smtClean="0"/>
                        <a:t>Identify and compare the suitability of a variety of everyday materials, including wood, metal, plastic, glass, brick, rock, paper and cardboard for particular uses. (Y2 - Uses of everyday materials)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100" dirty="0" smtClean="0"/>
                        <a:t>Find out how the shapes of solid objects made from some materials can be changed by squashing, bending, twisting and stretching. (Y2 - Uses of everyday materials) </a:t>
                      </a:r>
                      <a:endParaRPr lang="en-US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3"/>
          <a:srcRect l="49413" t="50029" r="27210" b="13138"/>
          <a:stretch/>
        </p:blipFill>
        <p:spPr bwMode="auto">
          <a:xfrm>
            <a:off x="3820327" y="4292039"/>
            <a:ext cx="2817979" cy="21076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255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18</cp:revision>
  <cp:lastPrinted>2022-09-01T10:32:28Z</cp:lastPrinted>
  <dcterms:created xsi:type="dcterms:W3CDTF">2022-03-01T14:43:05Z</dcterms:created>
  <dcterms:modified xsi:type="dcterms:W3CDTF">2024-01-31T14:03:21Z</dcterms:modified>
</cp:coreProperties>
</file>