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7010400" cy="92964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" roundtripDataSignature="AMtx7mjqsva7tYeCKH52m+B1NnfBbZq1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B9B61C9-ADDA-4DB9-9958-C0056EAB007D}">
  <a:tblStyle styleId="{5B9B61C9-ADDA-4DB9-9958-C0056EAB007D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F88EFA6-934E-4327-9C13-B55688ABCA95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C411524-BC53-4EEE-B2C6-A56400C06C76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9249B59-1C1D-4632-A42A-970DFB9D4686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F5F38D7-BB3E-43DA-9A3D-292F84ECCA2F}" styleName="Table_4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14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4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hyperlink" Target="https://www.google.com/search?safe=active&amp;rlz=1C1CHBF_en-GBGB1023GB1023&amp;q=strand&amp;si=AMnBZoEP2YukYW07_nAjizsjQPEkisBlI7VTK6OH0n8REXSPl52cKpVExIB372iB1WhxfvyO3PafVX3jQfuMZHLPEPRXmi-AYg%3D%3D&amp;expnd=1" TargetMode="External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hyperlink" Target="https://www.google.com/search?safe=active&amp;rlz=1C1CHBF_en-GBGB1023GB1023&amp;q=weaving&amp;si=AMnBZoFHF1DJLZWpTBtQDK262RMp85u9_Nz7KaZqsDot9r3xX4JRtG9Ym2-U8QQPObS7jSfFdu_Qtku35hWT1itM_yyyAcoxfQ%3D%3D&amp;expnd=1" TargetMode="External"/><Relationship Id="rId4" Type="http://schemas.openxmlformats.org/officeDocument/2006/relationships/hyperlink" Target="https://www.google.com/search?safe=active&amp;rlz=1C1CHBF_en-GBGB1023GB1023&amp;q=fibres&amp;si=AMnBZoEP2YukYW07_nAjizsjQPEka9mnxh1YIbPoNhBwdpcNib3aHDGIR0-mOzGCAV0xt0KO0GMvQUDVq-WkOWNpVVFbZbB6Sw%3D%3D&amp;expnd=1" TargetMode="External"/><Relationship Id="rId9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 dirty="0"/>
              <a:t>My </a:t>
            </a:r>
            <a:r>
              <a:rPr lang="en-US" sz="2000" b="1" dirty="0">
                <a:solidFill>
                  <a:srgbClr val="FF0000"/>
                </a:solidFill>
              </a:rPr>
              <a:t>K</a:t>
            </a:r>
            <a:r>
              <a:rPr lang="en-US" sz="2000" dirty="0"/>
              <a:t>now </a:t>
            </a:r>
            <a:r>
              <a:rPr lang="en-US" sz="2000" b="1" dirty="0">
                <a:solidFill>
                  <a:srgbClr val="FF0000"/>
                </a:solidFill>
              </a:rPr>
              <a:t>A</a:t>
            </a:r>
            <a:r>
              <a:rPr lang="en-US" sz="2000" dirty="0"/>
              <a:t>nd </a:t>
            </a:r>
            <a:r>
              <a:rPr lang="en-US" sz="2000" b="1" dirty="0">
                <a:solidFill>
                  <a:srgbClr val="FF0000"/>
                </a:solidFill>
              </a:rPr>
              <a:t>R</a:t>
            </a:r>
            <a:r>
              <a:rPr lang="en-US" sz="2000" dirty="0"/>
              <a:t>emember </a:t>
            </a:r>
            <a:r>
              <a:rPr lang="en-US" sz="2000" b="1" dirty="0">
                <a:solidFill>
                  <a:srgbClr val="FF0000"/>
                </a:solidFill>
              </a:rPr>
              <a:t>M</a:t>
            </a:r>
            <a:r>
              <a:rPr lang="en-US" sz="2000" dirty="0"/>
              <a:t>ore card about Design Technology </a:t>
            </a:r>
            <a:r>
              <a:rPr lang="en-US" sz="2000" dirty="0" smtClean="0"/>
              <a:t>– </a:t>
            </a:r>
            <a:r>
              <a:rPr lang="en-US" sz="2000" dirty="0" smtClean="0"/>
              <a:t>Cut, Stitch, Join</a:t>
            </a:r>
            <a:endParaRPr sz="2000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1941657859"/>
              </p:ext>
            </p:extLst>
          </p:nvPr>
        </p:nvGraphicFramePr>
        <p:xfrm>
          <a:off x="7078053" y="456931"/>
          <a:ext cx="4856475" cy="3913433"/>
        </p:xfrm>
        <a:graphic>
          <a:graphicData uri="http://schemas.openxmlformats.org/drawingml/2006/table">
            <a:tbl>
              <a:tblPr firstRow="1" bandRow="1">
                <a:noFill/>
                <a:tableStyleId>{5B9B61C9-ADDA-4DB9-9958-C0056EAB007D}</a:tableStyleId>
              </a:tblPr>
              <a:tblGrid>
                <a:gridCol w="181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5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5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 dirty="0"/>
                        <a:t>Vocabulary</a:t>
                      </a:r>
                      <a:endParaRPr sz="1200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83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Textile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A fabric made by hand</a:t>
                      </a:r>
                      <a:r>
                        <a:rPr lang="en-GB" sz="1200" baseline="0" dirty="0" smtClean="0"/>
                        <a:t> or machine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64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Embellishment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Embellishments including sequins, appliqué, buttons and printing can be used to decorate fabric.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587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Motif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An image or design that can be repeated to create a pattern.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87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Needle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a very fine piece of polished metal with a point at one end and a hole or eye for thread at the other, used in sewing.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929626246"/>
                  </a:ext>
                </a:extLst>
              </a:tr>
              <a:tr h="5280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Thread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A long, thin </a:t>
                      </a:r>
                      <a:r>
                        <a:rPr lang="en-GB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  <a:hlinkClick r:id="rId3"/>
                        </a:rPr>
                        <a:t>strand</a:t>
                      </a:r>
                      <a:r>
                        <a:rPr lang="en-GB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 of cotton, nylon, or other </a:t>
                      </a:r>
                      <a:r>
                        <a:rPr lang="en-GB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  <a:hlinkClick r:id="rId4"/>
                        </a:rPr>
                        <a:t>fibres</a:t>
                      </a:r>
                      <a:r>
                        <a:rPr lang="en-GB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 used in sewing or </a:t>
                      </a:r>
                      <a:r>
                        <a:rPr lang="en-GB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  <a:hlinkClick r:id="rId5"/>
                        </a:rPr>
                        <a:t>weaving</a:t>
                      </a:r>
                      <a:r>
                        <a:rPr lang="en-GB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80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Fabric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cloth or other material produced by weaving or knitting fibres.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1827498274"/>
              </p:ext>
            </p:extLst>
          </p:nvPr>
        </p:nvGraphicFramePr>
        <p:xfrm>
          <a:off x="26284" y="467284"/>
          <a:ext cx="7032878" cy="3383617"/>
        </p:xfrm>
        <a:graphic>
          <a:graphicData uri="http://schemas.openxmlformats.org/drawingml/2006/table">
            <a:tbl>
              <a:tblPr firstRow="1" bandRow="1">
                <a:noFill/>
                <a:tableStyleId>{2F88EFA6-934E-4327-9C13-B55688ABCA95}</a:tableStyleId>
              </a:tblPr>
              <a:tblGrid>
                <a:gridCol w="7032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095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Key facts to remember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33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Many home products are made from fabric, including tea towels, pillowcases, cushions, tablecloths and peg bags.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1330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Cath Kidston is a British textile and homeware designer. She founded the Cath Kidston brand.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1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A sewing pattern is a template of the parts needed to make a product.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805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Fabric products can be improved by making them easier to use, more hardwearing or more attractive.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31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A running stitch is a basic stitch used to join fabric.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6284" y="6454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C:\Users\head\Desktop\st ants logo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473688" y="79882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684" y="4152058"/>
            <a:ext cx="2133600" cy="2133600"/>
          </a:xfrm>
          <a:prstGeom prst="rect">
            <a:avLst/>
          </a:prstGeom>
        </p:spPr>
      </p:pic>
      <p:pic>
        <p:nvPicPr>
          <p:cNvPr id="1028" name="Picture 4" descr="Cath Kidston Style Edible Icing Shee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07" y="4017445"/>
            <a:ext cx="1897637" cy="243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unning stitch - embroidery how-to, quick video, and step by step gui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3290888"/>
            <a:ext cx="5539692" cy="3116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unning stitch - embroidery how-to, quick video, and step by step gui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582" y="4152058"/>
            <a:ext cx="4249160" cy="239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163</Words>
  <Application>Microsoft Office PowerPoint</Application>
  <PresentationFormat>Widescreen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Rebecca Seaberg</cp:lastModifiedBy>
  <cp:revision>6</cp:revision>
  <dcterms:created xsi:type="dcterms:W3CDTF">2022-03-01T14:43:05Z</dcterms:created>
  <dcterms:modified xsi:type="dcterms:W3CDTF">2023-06-17T20:17:35Z</dcterms:modified>
</cp:coreProperties>
</file>