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799" y="166127"/>
            <a:ext cx="10143067" cy="448754"/>
          </a:xfrm>
        </p:spPr>
        <p:txBody>
          <a:bodyPr>
            <a:normAutofit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US" b="1" dirty="0" smtClean="0"/>
              <a:t>Forces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639513"/>
              </p:ext>
            </p:extLst>
          </p:nvPr>
        </p:nvGraphicFramePr>
        <p:xfrm>
          <a:off x="7034163" y="640079"/>
          <a:ext cx="5008372" cy="324824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67137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141235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48033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634714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Force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strength or energy as an attribute of physical action or movement.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89606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Gravity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force that attracts a body towards the </a:t>
                      </a:r>
                      <a:r>
                        <a:rPr lang="en-US" sz="14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centre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the earth, or towards any other physical body having mass.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634714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Friction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resistance that one surface or object encounters when moving over another.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634714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Mechanisms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system of parts working together in a machine; a piece of machinery.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5328439"/>
              </p:ext>
            </p:extLst>
          </p:nvPr>
        </p:nvGraphicFramePr>
        <p:xfrm>
          <a:off x="172608" y="614881"/>
          <a:ext cx="6770624" cy="319364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770624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40303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Key facts to remember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3029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A force causes an object to start moving, stop moving, speed up, slow down or change direction.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259644">
                <a:tc>
                  <a:txBody>
                    <a:bodyPr/>
                    <a:lstStyle/>
                    <a:p>
                      <a:pPr lvl="0"/>
                      <a:r>
                        <a:rPr lang="en-GB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en-GB" sz="1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Everything is pulled to the Earth by gravity, which causes unsupported objects to fall.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3826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Air resistance, water resistance and friction are contact forces that act between moving surfaces.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474133">
                <a:tc>
                  <a:txBody>
                    <a:bodyPr/>
                    <a:lstStyle/>
                    <a:p>
                      <a:pPr lvl="0"/>
                      <a:r>
                        <a:rPr lang="en-GB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A mechanism is a device that allows a small force to be increased to a larger force.</a:t>
                      </a:r>
                      <a:endParaRPr lang="en-GB" sz="16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474133">
                <a:tc>
                  <a:txBody>
                    <a:bodyPr/>
                    <a:lstStyle/>
                    <a:p>
                      <a:pPr lvl="0"/>
                      <a:r>
                        <a:rPr lang="en-GB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Pulleys, levers and gears are all mechanisms, also known as simple machines.</a:t>
                      </a:r>
                      <a:endParaRPr lang="en-GB" sz="16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761197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0413926"/>
              </p:ext>
            </p:extLst>
          </p:nvPr>
        </p:nvGraphicFramePr>
        <p:xfrm>
          <a:off x="172608" y="3968025"/>
          <a:ext cx="3472688" cy="2642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54336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</a:t>
                      </a:r>
                      <a:r>
                        <a:rPr lang="en-US" baseline="0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18810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400" dirty="0" smtClean="0"/>
                        <a:t>planning different types of scientific enquiries to answer questions, including recognising and controlling variables where necessary.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4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400" dirty="0" smtClean="0"/>
                        <a:t>taking measurements, using a range of scientific equipment, with increasing accuracy and precision, taking repeat readings when appropriate.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9407207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376091"/>
              </p:ext>
            </p:extLst>
          </p:nvPr>
        </p:nvGraphicFramePr>
        <p:xfrm>
          <a:off x="3802324" y="3968028"/>
          <a:ext cx="2230341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230341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556687"/>
              </p:ext>
            </p:extLst>
          </p:nvPr>
        </p:nvGraphicFramePr>
        <p:xfrm>
          <a:off x="6189693" y="3808530"/>
          <a:ext cx="5852842" cy="296094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286816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566026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02351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595182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Compare how things move on different surfaces. (Y3 - Forces and magnets)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Notice that some forces need contact between two objects, but magnetic forces can act at a distance. (Y3 - Forces and magnets)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Observe how magnets attract or repel each other and attract some materials and not others. (Y3 - Forces and magnets)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Compare and group together a variety of everyday materials on the basis of whether they are attracted to a magnet, and identify some magnetic materials. (Y3 - Forces and magnets)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magnets as having two poles. (Y3 - Forces and magnets)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Predict whether two magnets will attract or repel each other, (Y3 - Forces and magnets)</a:t>
                      </a:r>
                      <a:endParaRPr lang="en-US" sz="1000" b="0" i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Forces as pushes or pulls, arising from the interaction between two objects. (KS3)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Using force arrows in diagrams, adding forces in one dimension, balanced and unbalanced forces. (KS3)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Moment as the turning effect of a force. (KS3)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Forces: associated with deforming objects; stretching and squashing – springs; with rubbing and friction between surfaces, with pushing things out of the way; resistance to motion of air and water. (KS3)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Forces measured in Newtons, measurements of stretch or compression as force is changed. (KS3) 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026" name="Picture 2" descr="Learning by Questi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392" y="4583350"/>
            <a:ext cx="1953651" cy="1496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463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30</cp:revision>
  <cp:lastPrinted>2022-07-07T10:27:42Z</cp:lastPrinted>
  <dcterms:created xsi:type="dcterms:W3CDTF">2022-03-01T14:43:05Z</dcterms:created>
  <dcterms:modified xsi:type="dcterms:W3CDTF">2024-01-31T15:12:39Z</dcterms:modified>
</cp:coreProperties>
</file>