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dirty="0" smtClean="0"/>
              <a:t>...... School Days 3-D </a:t>
            </a:r>
            <a:r>
              <a:rPr lang="en-US" dirty="0" smtClean="0"/>
              <a:t>Art and Drawing.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922989"/>
              </p:ext>
            </p:extLst>
          </p:nvPr>
        </p:nvGraphicFramePr>
        <p:xfrm>
          <a:off x="7095744" y="719667"/>
          <a:ext cx="4856480" cy="34811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298559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382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Pop</a:t>
                      </a:r>
                      <a:r>
                        <a:rPr lang="en-US" sz="1400" baseline="0" dirty="0" smtClean="0"/>
                        <a:t> Art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r>
                        <a:rPr lang="en-US" sz="1400" baseline="0" dirty="0" smtClean="0"/>
                        <a:t> modern type of art that is </a:t>
                      </a:r>
                      <a:r>
                        <a:rPr lang="en-US" sz="1400" baseline="0" dirty="0" err="1" smtClean="0"/>
                        <a:t>colourful</a:t>
                      </a:r>
                      <a:r>
                        <a:rPr lang="en-US" sz="1400" baseline="0" dirty="0" smtClean="0"/>
                        <a:t> and features people, buildings or objects.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6365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Form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</a:t>
                      </a:r>
                      <a:r>
                        <a:rPr lang="en-US" sz="1400" baseline="0" dirty="0" smtClean="0"/>
                        <a:t> shape of an object in a piece of artwork.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2295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Texture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</a:t>
                      </a:r>
                      <a:r>
                        <a:rPr lang="en-US" sz="1400" baseline="0" dirty="0" smtClean="0"/>
                        <a:t> surface of a piece of artwork. Texture can be described using the words rough or smooth.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25042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3-D</a:t>
                      </a:r>
                      <a:r>
                        <a:rPr lang="en-US" sz="1400" baseline="0" dirty="0" smtClean="0"/>
                        <a:t> effect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When</a:t>
                      </a:r>
                      <a:r>
                        <a:rPr lang="en-US" sz="1400" baseline="0" dirty="0" smtClean="0"/>
                        <a:t> objects stand out from a flat surface.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7271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Composition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How</a:t>
                      </a:r>
                      <a:r>
                        <a:rPr lang="en-US" sz="1600" baseline="0" dirty="0" smtClean="0"/>
                        <a:t> things or people are arranged in a piece of artwork.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985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2985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842164"/>
              </p:ext>
            </p:extLst>
          </p:nvPr>
        </p:nvGraphicFramePr>
        <p:xfrm>
          <a:off x="338328" y="719666"/>
          <a:ext cx="6620256" cy="29389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1</a:t>
                      </a:r>
                      <a:r>
                        <a:rPr lang="en-US" sz="1400" dirty="0" smtClean="0"/>
                        <a:t>. Thumbnail sketches are quick drawings that are usually very small. They help artists to remember important features or plan what a finished piece of artwork will look like.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2.James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Rizzi</a:t>
                      </a:r>
                      <a:r>
                        <a:rPr lang="en-US" sz="1400" baseline="0" dirty="0" smtClean="0"/>
                        <a:t> (1950-2011) was an American pop artists. He painted buildings and used blocks to make his work stand out.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3. </a:t>
                      </a:r>
                      <a:r>
                        <a:rPr lang="en-US" sz="1400" dirty="0" smtClean="0"/>
                        <a:t>Layers of corrugated cardboard can be glued to the back of cut outs to create a 3-D effect. This is</a:t>
                      </a:r>
                      <a:r>
                        <a:rPr lang="en-US" sz="1400" baseline="0" dirty="0" smtClean="0"/>
                        <a:t> a layering technique.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</a:t>
                      </a:r>
                      <a:r>
                        <a:rPr lang="en-US" sz="1400" dirty="0" smtClean="0"/>
                        <a:t>. A mural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smtClean="0"/>
                        <a:t>is a large picture that is usually painted onto a wall, ceiling or other structure.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5.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dirty="0" smtClean="0"/>
                        <a:t>To name </a:t>
                      </a:r>
                      <a:r>
                        <a:rPr lang="en-US" sz="1400" dirty="0" smtClean="0"/>
                        <a:t>parts of a building guttering, roof, roof tiles, window frame, wall,</a:t>
                      </a:r>
                      <a:r>
                        <a:rPr lang="en-US" sz="1400" baseline="0" dirty="0" smtClean="0"/>
                        <a:t> door, window and bricks.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796725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208298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US" dirty="0" smtClean="0"/>
                        <a:t>Science and investigating materials.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History</a:t>
                      </a:r>
                      <a:r>
                        <a:rPr lang="en-US" baseline="0" dirty="0" smtClean="0"/>
                        <a:t> and famous artists in history.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Printing and exploring texture. </a:t>
                      </a:r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/>
          <p:cNvPicPr/>
          <p:nvPr/>
        </p:nvPicPr>
        <p:blipFill rotWithShape="1">
          <a:blip r:embed="rId3"/>
          <a:srcRect l="1994" t="62734" r="66597" b="11716"/>
          <a:stretch/>
        </p:blipFill>
        <p:spPr bwMode="auto">
          <a:xfrm>
            <a:off x="4084955" y="4331366"/>
            <a:ext cx="3574629" cy="19744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253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9</cp:revision>
  <cp:lastPrinted>2022-04-25T15:04:53Z</cp:lastPrinted>
  <dcterms:created xsi:type="dcterms:W3CDTF">2022-03-01T14:43:05Z</dcterms:created>
  <dcterms:modified xsi:type="dcterms:W3CDTF">2023-02-28T15:52:56Z</dcterms:modified>
</cp:coreProperties>
</file>