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6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/>
          <a:lstStyle/>
          <a:p>
            <a:r>
              <a:rPr lang="en-US" dirty="0" smtClean="0"/>
              <a:t>My </a:t>
            </a:r>
            <a:r>
              <a:rPr lang="en-US" b="1" dirty="0" smtClean="0">
                <a:solidFill>
                  <a:srgbClr val="FF0000"/>
                </a:solidFill>
              </a:rPr>
              <a:t>K</a:t>
            </a:r>
            <a:r>
              <a:rPr lang="en-US" dirty="0" smtClean="0"/>
              <a:t>now </a:t>
            </a:r>
            <a:r>
              <a:rPr lang="en-US" b="1" dirty="0" smtClean="0">
                <a:solidFill>
                  <a:srgbClr val="FF0000"/>
                </a:solidFill>
              </a:rPr>
              <a:t>A</a:t>
            </a:r>
            <a:r>
              <a:rPr lang="en-US" dirty="0" smtClean="0"/>
              <a:t>nd </a:t>
            </a:r>
            <a:r>
              <a:rPr lang="en-US" b="1" dirty="0" smtClean="0">
                <a:solidFill>
                  <a:srgbClr val="FF0000"/>
                </a:solidFill>
              </a:rPr>
              <a:t>R</a:t>
            </a:r>
            <a:r>
              <a:rPr lang="en-US" dirty="0" smtClean="0"/>
              <a:t>emember </a:t>
            </a:r>
            <a:r>
              <a:rPr lang="en-US" b="1" dirty="0" smtClean="0">
                <a:solidFill>
                  <a:srgbClr val="FF0000"/>
                </a:solidFill>
              </a:rPr>
              <a:t>M</a:t>
            </a:r>
            <a:r>
              <a:rPr lang="en-US" dirty="0" smtClean="0"/>
              <a:t>ore card about - </a:t>
            </a:r>
            <a:r>
              <a:rPr lang="en-US" b="1" dirty="0" smtClean="0"/>
              <a:t>Plants</a:t>
            </a:r>
            <a:endParaRPr lang="en-GB" b="1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0430769"/>
              </p:ext>
            </p:extLst>
          </p:nvPr>
        </p:nvGraphicFramePr>
        <p:xfrm>
          <a:off x="7095744" y="719665"/>
          <a:ext cx="4856480" cy="286963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409901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446579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370277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375420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Pollen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fine powder produced by certain plants when they reproduce.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3754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1" dirty="0" smtClean="0"/>
                        <a:t>Photosynthesis</a:t>
                      </a:r>
                      <a:r>
                        <a:rPr lang="en-US" sz="1400" b="1" i="1" baseline="0" dirty="0" smtClean="0"/>
                        <a:t> </a:t>
                      </a:r>
                      <a:endParaRPr lang="en-GB" sz="1400" b="1" i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process that plants go through to make food by using sunlight and chlorophyll to turn water and carbon dioxide into nutrients.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375420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Seed dispersal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means by which a plant ensures its seeds are spread as far as possible from the parent plant.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375420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Seed formation 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After the plant has been pollinated a new seed will start to develop inside the ovary.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2628152"/>
              </p:ext>
            </p:extLst>
          </p:nvPr>
        </p:nvGraphicFramePr>
        <p:xfrm>
          <a:off x="338328" y="719666"/>
          <a:ext cx="6620256" cy="286235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620256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438863">
                <a:tc>
                  <a:txBody>
                    <a:bodyPr/>
                    <a:lstStyle/>
                    <a:p>
                      <a:r>
                        <a:rPr lang="en-US" dirty="0" smtClean="0"/>
                        <a:t>Key facts to remember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600591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1. </a:t>
                      </a:r>
                      <a:r>
                        <a:rPr lang="en-US" sz="1600" dirty="0" smtClean="0"/>
                        <a:t>Many plants, but not all, have roots, stems/trunks, leaves and flowers/blossom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600591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2. </a:t>
                      </a:r>
                      <a:r>
                        <a:rPr lang="en-US" sz="1600" dirty="0" smtClean="0"/>
                        <a:t>Some plants produce flowers which enable the plant to reproduce.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621722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3. </a:t>
                      </a:r>
                      <a:r>
                        <a:rPr lang="en-US" sz="1600" dirty="0" smtClean="0"/>
                        <a:t>Pollen, which is produced by the male part of the flower, is transferred to the female part of other flowers (pollination).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600591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4. Different plants require different conditions for germination and growth.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4980697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3427574"/>
              </p:ext>
            </p:extLst>
          </p:nvPr>
        </p:nvGraphicFramePr>
        <p:xfrm>
          <a:off x="326136" y="3829006"/>
          <a:ext cx="3472688" cy="27252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2688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439266">
                <a:tc>
                  <a:txBody>
                    <a:bodyPr/>
                    <a:lstStyle/>
                    <a:p>
                      <a:r>
                        <a:rPr lang="en-US" dirty="0" smtClean="0"/>
                        <a:t>Working Scientifically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2213295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dirty="0" smtClean="0"/>
                        <a:t>setting up simple practical enquiries, comparative and fair tests.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endParaRPr lang="en-US" dirty="0" smtClean="0"/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dirty="0" smtClean="0"/>
                        <a:t>gathering, recording, classifying and presenting data in a variety of ways to help in answering questions.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0985846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6993607"/>
              </p:ext>
            </p:extLst>
          </p:nvPr>
        </p:nvGraphicFramePr>
        <p:xfrm>
          <a:off x="3879088" y="3839124"/>
          <a:ext cx="2569213" cy="264244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569213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366759">
                <a:tc>
                  <a:txBody>
                    <a:bodyPr/>
                    <a:lstStyle/>
                    <a:p>
                      <a:r>
                        <a:rPr lang="en-US" dirty="0" smtClean="0"/>
                        <a:t>My memory jogger…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27568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5155927"/>
              </p:ext>
            </p:extLst>
          </p:nvPr>
        </p:nvGraphicFramePr>
        <p:xfrm>
          <a:off x="6557238" y="3839124"/>
          <a:ext cx="5394986" cy="262642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697493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2697493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394548">
                <a:tc>
                  <a:txBody>
                    <a:bodyPr/>
                    <a:lstStyle/>
                    <a:p>
                      <a:r>
                        <a:rPr lang="en-US" dirty="0" smtClean="0"/>
                        <a:t>Prior Learning…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Future Learning…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231880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Observe and describe how seeds and bulbs grow into mature plants. (Y2 - Plants)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Find out and describe how plants need water, light and a suitable temperature to grow and stay healthy. (Y2 - Plants) 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Describe the life process of reproduction in some plants and animals. (Y5 - Living things and their habitats)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Reproduction in plants, including flower structure, wind and insect pollination, fertilisation, seed and fruit formation and dispersal, including quantitative investigation of some dispersal mechanisms. (KS3) 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1026" name="Picture 2" descr="How to draw Pollination of flowers diagram || step by step || easy science  project || save the bees - YouTub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8026" y="4577490"/>
            <a:ext cx="2206969" cy="1241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1334</TotalTime>
  <Words>298</Words>
  <Application>Microsoft Office PowerPoint</Application>
  <PresentationFormat>Widescreen</PresentationFormat>
  <Paragraphs>26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Thomas, Suzanne</cp:lastModifiedBy>
  <cp:revision>14</cp:revision>
  <cp:lastPrinted>2022-03-01T14:49:17Z</cp:lastPrinted>
  <dcterms:created xsi:type="dcterms:W3CDTF">2022-03-01T14:43:05Z</dcterms:created>
  <dcterms:modified xsi:type="dcterms:W3CDTF">2024-01-31T14:40:25Z</dcterms:modified>
</cp:coreProperties>
</file>