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</a:t>
            </a:r>
            <a:r>
              <a:rPr lang="en-US" dirty="0" smtClean="0"/>
              <a:t>......</a:t>
            </a:r>
            <a:r>
              <a:rPr lang="en-US" dirty="0" smtClean="0"/>
              <a:t>Childhood, Chop, Slice Mash</a:t>
            </a:r>
            <a:r>
              <a:rPr lang="en-US" dirty="0" smtClean="0"/>
              <a:t>.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4051910"/>
              </p:ext>
            </p:extLst>
          </p:nvPr>
        </p:nvGraphicFramePr>
        <p:xfrm>
          <a:off x="7095744" y="719667"/>
          <a:ext cx="4856480" cy="331381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35456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621024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298559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438249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Peeling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 vegetable peeler takes the skin off vegetables and fruits.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463654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Tearing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Our hands tear leaves into pieces.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4229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Slicing</a:t>
                      </a:r>
                      <a:endParaRPr lang="en-GB" sz="1400" dirty="0" smtClean="0"/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 knife slices food into thin, flat pieces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250429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Grating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 grater shreds foods into small pieces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472719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Product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something that is made.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  <a:tr h="298559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Tool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 piece of equipment that makes a job easier.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507393"/>
                  </a:ext>
                </a:extLst>
              </a:tr>
              <a:tr h="29855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4401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6256854"/>
              </p:ext>
            </p:extLst>
          </p:nvPr>
        </p:nvGraphicFramePr>
        <p:xfrm>
          <a:off x="338328" y="719666"/>
          <a:ext cx="6620256" cy="293420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59326">
                <a:tc>
                  <a:txBody>
                    <a:bodyPr/>
                    <a:lstStyle/>
                    <a:p>
                      <a:r>
                        <a:rPr lang="en-US" dirty="0" smtClean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1.</a:t>
                      </a:r>
                      <a:r>
                        <a:rPr lang="en-US" sz="1400" dirty="0" smtClean="0"/>
                        <a:t> Some foods come from plants and some foods come from animals.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2.</a:t>
                      </a:r>
                      <a:r>
                        <a:rPr lang="en-US" sz="1400" dirty="0" smtClean="0"/>
                        <a:t> We eat different parts of plants,</a:t>
                      </a:r>
                      <a:r>
                        <a:rPr lang="en-US" sz="1400" baseline="0" dirty="0" smtClean="0"/>
                        <a:t> leaves, flowering heads, fruit, stem, root and seed.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3. </a:t>
                      </a:r>
                      <a:r>
                        <a:rPr lang="en-US" sz="1400" dirty="0" smtClean="0"/>
                        <a:t>Some foods, such as meat, fish and dairy products, We use different tools to prepare foods. come from animals.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4. Milk from cows and sheep is used to make dairy products.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5. 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Know about personal hygiene and germs including bacteria, viruses, how they are spread and treated, and the importance of handwashing.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4139920"/>
              </p:ext>
            </p:extLst>
          </p:nvPr>
        </p:nvGraphicFramePr>
        <p:xfrm>
          <a:off x="326136" y="3829006"/>
          <a:ext cx="3472688" cy="2605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358946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9796725"/>
              </p:ext>
            </p:extLst>
          </p:nvPr>
        </p:nvGraphicFramePr>
        <p:xfrm>
          <a:off x="3879088" y="3839124"/>
          <a:ext cx="4012184" cy="26424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12184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66759">
                <a:tc>
                  <a:txBody>
                    <a:bodyPr/>
                    <a:lstStyle/>
                    <a:p>
                      <a:r>
                        <a:rPr lang="en-US" dirty="0" smtClean="0"/>
                        <a:t>Diagram of…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2756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1610471"/>
              </p:ext>
            </p:extLst>
          </p:nvPr>
        </p:nvGraphicFramePr>
        <p:xfrm>
          <a:off x="7991856" y="3839124"/>
          <a:ext cx="3960368" cy="26264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01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98018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94548">
                <a:tc>
                  <a:txBody>
                    <a:bodyPr/>
                    <a:lstStyle/>
                    <a:p>
                      <a:r>
                        <a:rPr lang="en-US" dirty="0" smtClean="0"/>
                        <a:t>This</a:t>
                      </a:r>
                      <a:r>
                        <a:rPr lang="en-US" baseline="0" dirty="0" smtClean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Previous</a:t>
                      </a:r>
                      <a:r>
                        <a:rPr lang="en-US" baseline="0" dirty="0" smtClean="0"/>
                        <a:t> Learning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3188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189</Words>
  <Application>Microsoft Office PowerPoint</Application>
  <PresentationFormat>Widescreen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Redwood, Alexandra</cp:lastModifiedBy>
  <cp:revision>12</cp:revision>
  <cp:lastPrinted>2022-04-25T15:16:07Z</cp:lastPrinted>
  <dcterms:created xsi:type="dcterms:W3CDTF">2022-03-01T14:43:05Z</dcterms:created>
  <dcterms:modified xsi:type="dcterms:W3CDTF">2023-02-28T16:21:39Z</dcterms:modified>
</cp:coreProperties>
</file>