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285" autoAdjust="0"/>
    <p:restoredTop sz="94660"/>
  </p:normalViewPr>
  <p:slideViewPr>
    <p:cSldViewPr snapToGrid="0">
      <p:cViewPr varScale="1">
        <p:scale>
          <a:sx n="91" d="100"/>
          <a:sy n="91" d="100"/>
        </p:scale>
        <p:origin x="96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Seasonal Changes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182092"/>
              </p:ext>
            </p:extLst>
          </p:nvPr>
        </p:nvGraphicFramePr>
        <p:xfrm>
          <a:off x="7095744" y="722162"/>
          <a:ext cx="4856480" cy="29031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554796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776471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Day length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time between</a:t>
                      </a:r>
                      <a:r>
                        <a:rPr lang="en-US" sz="1400" baseline="0" dirty="0" smtClean="0"/>
                        <a:t> sunrise and sunset. </a:t>
                      </a:r>
                      <a:br>
                        <a:rPr lang="en-US" sz="1400" baseline="0" dirty="0" smtClean="0"/>
                      </a:b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785961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Sunset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/>
                        <a:t>The time in the evening when the sun sets. 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785961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Sunrise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time in the morning when the sun appears or full daylight arrives.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073595"/>
              </p:ext>
            </p:extLst>
          </p:nvPr>
        </p:nvGraphicFramePr>
        <p:xfrm>
          <a:off x="338328" y="719667"/>
          <a:ext cx="6620256" cy="297588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582935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4505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600" dirty="0" smtClean="0">
                          <a:effectLst/>
                          <a:latin typeface="+mn-lt"/>
                          <a:ea typeface="Calibri" panose="020F0502020204030204" pitchFamily="34" charset="0"/>
                        </a:rPr>
                        <a:t>1. In the UK, the longest</a:t>
                      </a:r>
                      <a:r>
                        <a:rPr lang="en-GB" sz="1600" baseline="0" dirty="0" smtClean="0">
                          <a:effectLst/>
                          <a:latin typeface="+mn-lt"/>
                          <a:ea typeface="Calibri" panose="020F0502020204030204" pitchFamily="34" charset="0"/>
                        </a:rPr>
                        <a:t> day is in the summer.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45058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effectLst/>
                          <a:latin typeface="+mn-lt"/>
                          <a:ea typeface="Calibri" panose="020F0502020204030204" pitchFamily="34" charset="0"/>
                        </a:rPr>
                        <a:t>2. The</a:t>
                      </a:r>
                      <a:r>
                        <a:rPr lang="en-GB" sz="1600" baseline="0" dirty="0" smtClean="0">
                          <a:effectLst/>
                          <a:latin typeface="+mn-lt"/>
                          <a:ea typeface="Calibri" panose="020F0502020204030204" pitchFamily="34" charset="0"/>
                        </a:rPr>
                        <a:t> day</a:t>
                      </a:r>
                      <a:r>
                        <a:rPr lang="en-GB" sz="1600" dirty="0" smtClean="0">
                          <a:effectLst/>
                          <a:latin typeface="+mn-lt"/>
                          <a:ea typeface="Calibri" panose="020F0502020204030204" pitchFamily="34" charset="0"/>
                        </a:rPr>
                        <a:t> gets shorter each day from mid-summer until mid-winter.</a:t>
                      </a:r>
                      <a:endParaRPr lang="en-GB" sz="16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479878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+mn-lt"/>
                        </a:rPr>
                        <a:t>3. The weather changes with the seasons. </a:t>
                      </a:r>
                      <a:endParaRPr lang="en-GB" sz="16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7286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+mn-lt"/>
                        </a:rPr>
                        <a:t>4. The change in weather causes many other changes</a:t>
                      </a:r>
                      <a:r>
                        <a:rPr lang="en-GB" sz="1600" baseline="0" dirty="0" smtClean="0">
                          <a:latin typeface="+mn-lt"/>
                        </a:rPr>
                        <a:t> such as where mini-beasts live.</a:t>
                      </a:r>
                      <a:endParaRPr lang="en-GB" sz="1600" dirty="0" smtClean="0">
                        <a:latin typeface="+mn-lt"/>
                      </a:endParaRPr>
                    </a:p>
                    <a:p>
                      <a:endParaRPr lang="en-GB" sz="16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23162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734759"/>
              </p:ext>
            </p:extLst>
          </p:nvPr>
        </p:nvGraphicFramePr>
        <p:xfrm>
          <a:off x="326136" y="3829003"/>
          <a:ext cx="3472688" cy="2652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71279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8128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observing closely, using simple equipment.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gathering and recording data to help in answering questions.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932311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934927"/>
              </p:ext>
            </p:extLst>
          </p:nvPr>
        </p:nvGraphicFramePr>
        <p:xfrm>
          <a:off x="3879089" y="3839125"/>
          <a:ext cx="3079496" cy="264244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79496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GB" dirty="0" smtClean="0"/>
                        <a:t>My memory</a:t>
                      </a:r>
                      <a:r>
                        <a:rPr lang="en-GB" baseline="0" dirty="0" smtClean="0"/>
                        <a:t> jogger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003703"/>
              </p:ext>
            </p:extLst>
          </p:nvPr>
        </p:nvGraphicFramePr>
        <p:xfrm>
          <a:off x="7095743" y="3829006"/>
          <a:ext cx="4856480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28240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428240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Understand the key features of the life cycle of a plant and an animal. (Nursery – Plants &amp; Animals, excluding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Explore the natural world around them. (Reception – Seasonal changes)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Describe what they see, hear and feel whilst outside. (Reception – Seasonal changes)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Understand the effect of changing seasons on the natural world around them. (Reception – Seasonal changes) </a:t>
                      </a:r>
                      <a:endParaRPr lang="en-GB" sz="1000" baseline="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Recognise that light from the sun can be dangerous and that there are ways to protect their eyes. (Y3 - Light)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Use the idea of the Earth’s rotation to explain day and night and the apparent movement of the Sun across the sky. (Y5 - Earth and space)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>
                          <a:latin typeface="+mn-lt"/>
                        </a:rPr>
                        <a:t>The seasons and the Earth’s tilt, day length at different times of year, in different hemispheres. (KS3) 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5174" y="4269881"/>
            <a:ext cx="2907032" cy="1699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281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25</cp:revision>
  <dcterms:created xsi:type="dcterms:W3CDTF">2022-03-01T14:43:05Z</dcterms:created>
  <dcterms:modified xsi:type="dcterms:W3CDTF">2024-01-31T14:11:04Z</dcterms:modified>
</cp:coreProperties>
</file>