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92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b="1" i="1" dirty="0" smtClean="0">
                <a:solidFill>
                  <a:srgbClr val="0070C0"/>
                </a:solidFill>
              </a:rPr>
              <a:t>Healthy Bodies</a:t>
            </a:r>
            <a:endParaRPr lang="en-GB" b="1" i="1" dirty="0">
              <a:solidFill>
                <a:srgbClr val="0070C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8869403"/>
              </p:ext>
            </p:extLst>
          </p:nvPr>
        </p:nvGraphicFramePr>
        <p:xfrm>
          <a:off x="7095744" y="719665"/>
          <a:ext cx="4856480" cy="37063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70277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mineral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 chemical that your body needs to stay healthy.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nutrient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Any substance that your body needs to live and grow.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vitamin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 natural substance that is needed in small amounts for the growth and good health of the body.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proteins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Proteins help us to build muscle and allow our bodies to grow and repair. Foods high in protein should make up about one-tenth of our daily diet.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carbohydrates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Carbohydrates give us energy and keep our digestive system working well. They should make up about a third of the food we eat every day.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0012666"/>
              </p:ext>
            </p:extLst>
          </p:nvPr>
        </p:nvGraphicFramePr>
        <p:xfrm>
          <a:off x="338328" y="719666"/>
          <a:ext cx="6620256" cy="311708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Humans have to get nutrition from what they eat.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important to have a balanced diet made up of the main food groups, including proteins, carbohydrates, fruit and vegetables, dairy products and alternatives, and fats and spreads.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Humans need to stay hydrated by drinking water.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inventions in design and technology have changed the way people live.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Cooking some foods improves taste, helps digestion and kills bacteria that could be harmful for humans.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139920"/>
              </p:ext>
            </p:extLst>
          </p:nvPr>
        </p:nvGraphicFramePr>
        <p:xfrm>
          <a:off x="326136" y="3829006"/>
          <a:ext cx="3472688" cy="26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119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531816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dirty="0" smtClean="0"/>
                        <a:t>Diagram of… Eat Well Guide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136577"/>
              </p:ext>
            </p:extLst>
          </p:nvPr>
        </p:nvGraphicFramePr>
        <p:xfrm>
          <a:off x="7991856" y="3839124"/>
          <a:ext cx="3960368" cy="26264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What</a:t>
                      </a:r>
                      <a:r>
                        <a:rPr lang="en-US" baseline="0" dirty="0" smtClean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History</a:t>
                      </a:r>
                      <a:r>
                        <a:rPr lang="en-GB" dirty="0" smtClean="0"/>
                        <a:t> – Through The Ages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b="1" dirty="0" smtClean="0"/>
                        <a:t>Science</a:t>
                      </a:r>
                      <a:r>
                        <a:rPr lang="en-GB" dirty="0" smtClean="0"/>
                        <a:t> – Animal and Human bodies (and</a:t>
                      </a:r>
                      <a:r>
                        <a:rPr lang="en-GB" baseline="0" dirty="0" smtClean="0"/>
                        <a:t> diets)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Tomb Builders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2728" t="55763" r="68636" b="19288"/>
          <a:stretch/>
        </p:blipFill>
        <p:spPr>
          <a:xfrm>
            <a:off x="4345096" y="4274672"/>
            <a:ext cx="3080168" cy="214685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66756" t="24051" r="3548" b="33301"/>
          <a:stretch/>
        </p:blipFill>
        <p:spPr>
          <a:xfrm>
            <a:off x="884936" y="4194482"/>
            <a:ext cx="2227059" cy="2558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233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Daniel McGregor</cp:lastModifiedBy>
  <cp:revision>9</cp:revision>
  <cp:lastPrinted>2023-04-27T06:42:07Z</cp:lastPrinted>
  <dcterms:created xsi:type="dcterms:W3CDTF">2022-03-01T14:43:05Z</dcterms:created>
  <dcterms:modified xsi:type="dcterms:W3CDTF">2023-04-27T14:41:31Z</dcterms:modified>
</cp:coreProperties>
</file>