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</a:t>
            </a:r>
            <a:r>
              <a:rPr lang="en-US" dirty="0" smtClean="0"/>
              <a:t>card: ‘Through The Ages’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72727"/>
              </p:ext>
            </p:extLst>
          </p:nvPr>
        </p:nvGraphicFramePr>
        <p:xfrm>
          <a:off x="7095744" y="719665"/>
          <a:ext cx="4856480" cy="34358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33295">
                <a:tc gridSpan="2">
                  <a:txBody>
                    <a:bodyPr/>
                    <a:lstStyle/>
                    <a:p>
                      <a:r>
                        <a:rPr lang="en-US" sz="1000" dirty="0" smtClean="0"/>
                        <a:t>Vocabulary</a:t>
                      </a:r>
                      <a:endParaRPr lang="en-GB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84101">
                <a:tc>
                  <a:txBody>
                    <a:bodyPr/>
                    <a:lstStyle/>
                    <a:p>
                      <a:r>
                        <a:rPr lang="en-GB" sz="1400" dirty="0" err="1" smtClean="0">
                          <a:latin typeface="+mn-lt"/>
                        </a:rPr>
                        <a:t>Artefect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An object made by a person that is of historical interest.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5666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+mn-lt"/>
                        </a:rPr>
                        <a:t>archaeologist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Someone who studies artefacts from the past.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5666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+mn-lt"/>
                        </a:rPr>
                        <a:t>Era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An era is a period of history that begins with a significant event. The birth of Jesus Christ was a significant event that started a new era.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9384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+mn-lt"/>
                        </a:rPr>
                        <a:t>Prehistory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Prehistory is the time before written records were created. In Britain, prehistory ended in AD 43, when the Romans invaded.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9384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+mn-lt"/>
                        </a:rPr>
                        <a:t>Prehistoric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The word prehistoric relates to any object, animal, person or place that existed before written records began.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37924">
                <a:tc>
                  <a:txBody>
                    <a:bodyPr/>
                    <a:lstStyle/>
                    <a:p>
                      <a:r>
                        <a:rPr lang="en-GB" sz="1400" dirty="0" err="1" smtClean="0">
                          <a:latin typeface="+mn-lt"/>
                        </a:rPr>
                        <a:t>Millenium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1000 years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379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245740"/>
              </p:ext>
            </p:extLst>
          </p:nvPr>
        </p:nvGraphicFramePr>
        <p:xfrm>
          <a:off x="338328" y="719666"/>
          <a:ext cx="6620256" cy="2956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birth of Jesus Christ separates time into two eras, BC, before Christ, and AD, after Christ was born.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/>
                        <a:t>Stone Age</a:t>
                      </a:r>
                      <a:r>
                        <a:rPr lang="en-GB" sz="1400" b="1" baseline="0" dirty="0" smtClean="0"/>
                        <a:t> </a:t>
                      </a:r>
                      <a:r>
                        <a:rPr lang="en-GB" sz="1400" baseline="0" dirty="0" smtClean="0"/>
                        <a:t>– </a:t>
                      </a:r>
                      <a:r>
                        <a:rPr lang="en-GB" sz="1400" dirty="0" smtClean="0"/>
                        <a:t>Tools were made from stone, wood and bone. They were used for digging, hunting and chopping.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Bronze Age</a:t>
                      </a:r>
                      <a:r>
                        <a:rPr lang="en-GB" sz="1400" b="1" baseline="0" dirty="0" smtClean="0"/>
                        <a:t> </a:t>
                      </a:r>
                      <a:r>
                        <a:rPr lang="en-GB" sz="1400" baseline="0" dirty="0" smtClean="0"/>
                        <a:t>– </a:t>
                      </a:r>
                      <a:r>
                        <a:rPr lang="en-GB" sz="1400" dirty="0" smtClean="0"/>
                        <a:t>Bronze tools were sharper, stronger and more efficient than stone tools. Bronze tools were owned by the wealthy.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Iron Age</a:t>
                      </a:r>
                      <a:r>
                        <a:rPr lang="en-GB" sz="1400" b="1" baseline="0" dirty="0" smtClean="0"/>
                        <a:t> </a:t>
                      </a:r>
                      <a:r>
                        <a:rPr lang="en-GB" sz="1400" baseline="0" dirty="0" smtClean="0"/>
                        <a:t>– </a:t>
                      </a:r>
                      <a:r>
                        <a:rPr lang="en-GB" sz="1400" dirty="0" smtClean="0"/>
                        <a:t>Iron tools and weapons were sharp and strong. Everyone could own iron tools and weapons, not just the wealthy.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1" dirty="0" err="1" smtClean="0"/>
                        <a:t>Skara</a:t>
                      </a:r>
                      <a:r>
                        <a:rPr lang="en-GB" sz="1400" b="1" dirty="0" smtClean="0"/>
                        <a:t> Brae </a:t>
                      </a:r>
                      <a:r>
                        <a:rPr lang="en-GB" sz="1400" dirty="0" smtClean="0"/>
                        <a:t>is a </a:t>
                      </a:r>
                      <a:r>
                        <a:rPr lang="en-GB" sz="1400" b="1" dirty="0" smtClean="0"/>
                        <a:t>Neolithic</a:t>
                      </a:r>
                      <a:r>
                        <a:rPr lang="en-GB" sz="1400" dirty="0" smtClean="0"/>
                        <a:t> settlement in the Orkney Islands, Scotland. It has well preserved, connected houses made of stone.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190341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 Ages Timeline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203954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Science</a:t>
                      </a:r>
                      <a:r>
                        <a:rPr lang="en-GB" dirty="0" smtClean="0"/>
                        <a:t> – Skeletal</a:t>
                      </a:r>
                      <a:r>
                        <a:rPr lang="en-GB" baseline="0" dirty="0" smtClean="0"/>
                        <a:t> System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b="1" dirty="0" smtClean="0"/>
                        <a:t>Geography</a:t>
                      </a:r>
                      <a:r>
                        <a:rPr lang="en-GB" dirty="0" smtClean="0"/>
                        <a:t> – Our Planet, Our World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697" t="29962" r="28389" b="55284"/>
          <a:stretch/>
        </p:blipFill>
        <p:spPr>
          <a:xfrm>
            <a:off x="3871468" y="4189315"/>
            <a:ext cx="4019804" cy="57368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71882" t="29962" r="3966" b="54935"/>
          <a:stretch/>
        </p:blipFill>
        <p:spPr>
          <a:xfrm>
            <a:off x="5063859" y="4790808"/>
            <a:ext cx="1635021" cy="6815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3080" t="29093" r="30283" b="53286"/>
          <a:stretch/>
        </p:blipFill>
        <p:spPr>
          <a:xfrm>
            <a:off x="338328" y="4224665"/>
            <a:ext cx="3443963" cy="8674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l="72597" t="29093" r="2917" b="53286"/>
          <a:stretch/>
        </p:blipFill>
        <p:spPr>
          <a:xfrm>
            <a:off x="265684" y="5092163"/>
            <a:ext cx="1808133" cy="867498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3798824" y="3509963"/>
            <a:ext cx="3384758" cy="96619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264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10</cp:revision>
  <cp:lastPrinted>2022-03-01T14:49:17Z</cp:lastPrinted>
  <dcterms:created xsi:type="dcterms:W3CDTF">2022-03-01T14:43:05Z</dcterms:created>
  <dcterms:modified xsi:type="dcterms:W3CDTF">2023-06-19T21:48:41Z</dcterms:modified>
</cp:coreProperties>
</file>