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.....</a:t>
            </a:r>
            <a:r>
              <a:rPr lang="en-US" b="1" dirty="0" smtClean="0"/>
              <a:t>Engineers</a:t>
            </a:r>
            <a:r>
              <a:rPr lang="en-US" dirty="0" smtClean="0"/>
              <a:t>..............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3945319"/>
              </p:ext>
            </p:extLst>
          </p:nvPr>
        </p:nvGraphicFramePr>
        <p:xfrm>
          <a:off x="6257110" y="614881"/>
          <a:ext cx="5716886" cy="294987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75513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4641373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28058">
                <a:tc gridSpan="2">
                  <a:txBody>
                    <a:bodyPr/>
                    <a:lstStyle/>
                    <a:p>
                      <a:r>
                        <a:rPr lang="en-US" sz="1600" dirty="0"/>
                        <a:t>Vocabulary</a:t>
                      </a:r>
                      <a:endParaRPr lang="en-GB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5106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Compression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Compression of a solid material involves applying forces that reduce the distance between the points of load.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8240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Tension</a:t>
                      </a:r>
                      <a:r>
                        <a:rPr lang="en-GB" sz="1200" baseline="0" dirty="0" smtClean="0"/>
                        <a:t>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the state of being stretched tight.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3261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Concertina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Folds made alternately to the front and back of a material.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3261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Distort</a:t>
                      </a:r>
                      <a:r>
                        <a:rPr lang="en-GB" sz="1200" baseline="0" dirty="0" smtClean="0"/>
                        <a:t>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To change the original shape of something.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9406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Engineer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 person who designs or builds machines, electrical equipment or structures such as roads, railways and bridges.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28680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Span</a:t>
                      </a:r>
                      <a:r>
                        <a:rPr lang="en-GB" sz="1200" baseline="0" dirty="0" smtClean="0"/>
                        <a:t>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The length of something from one end to the other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5298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Truss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 framework, typically consisting of rafters, posts, and struts, supporting a roof, bridge, or other structure.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547465"/>
              </p:ext>
            </p:extLst>
          </p:nvPr>
        </p:nvGraphicFramePr>
        <p:xfrm>
          <a:off x="338328" y="640081"/>
          <a:ext cx="5799474" cy="299575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799474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450984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4242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Bridge construction has changed over time and with engineering developments - </a:t>
                      </a:r>
                      <a:r>
                        <a:rPr lang="en-US" sz="1400" dirty="0" err="1" smtClean="0"/>
                        <a:t>e.g</a:t>
                      </a:r>
                      <a:r>
                        <a:rPr lang="en-US" sz="1400" dirty="0" smtClean="0"/>
                        <a:t> from stone to metals.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47213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Bridges provide a safe route over obstacles, including roads and rivers.</a:t>
                      </a:r>
                      <a:endParaRPr lang="en-US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45470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They are used by pedestrians, cars, trains and pipelines (for oil most commonly).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4542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Bridge structures have changed over time with innovations in design and materials.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723736"/>
                  </a:ext>
                </a:extLst>
              </a:tr>
              <a:tr h="454292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Some famous British bridges are: the </a:t>
                      </a:r>
                      <a:r>
                        <a:rPr lang="en-US" sz="1400" dirty="0" err="1" smtClean="0"/>
                        <a:t>Menai</a:t>
                      </a:r>
                      <a:r>
                        <a:rPr lang="en-US" sz="1400" dirty="0" smtClean="0"/>
                        <a:t> Bridge, Clifton Suspension Bridge and Forth Bridge.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320112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143623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Investigate and identify the design features of a familiar product. (Everyday products Y4)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r>
                        <a:rPr lang="en-US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Products can be improved in different ways, such as making them easier to use, more hardwearing or more attractive. (Everyday</a:t>
                      </a:r>
                      <a:r>
                        <a:rPr lang="en-US" sz="16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products Y2)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4986186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sz="1600" dirty="0"/>
                        <a:t>Diagram of</a:t>
                      </a:r>
                      <a:r>
                        <a:rPr lang="en-US" sz="1600" dirty="0" smtClean="0"/>
                        <a:t>… The triangle of strength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206654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/>
                        <a:t>This</a:t>
                      </a:r>
                      <a:r>
                        <a:rPr lang="en-US" baseline="0" dirty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What</a:t>
                      </a:r>
                      <a:r>
                        <a:rPr lang="en-US" baseline="0" dirty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Moving Mechanisms/Local Buildings (Y5)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Tomb builders (Y3)</a:t>
                      </a:r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1400" dirty="0" smtClean="0"/>
                        <a:t>engineering materials, processes and production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1400" dirty="0" smtClean="0"/>
                        <a:t>Preparing</a:t>
                      </a:r>
                      <a:r>
                        <a:rPr lang="en-US" sz="1400" baseline="0" dirty="0" smtClean="0"/>
                        <a:t> and planning for manufacture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1400" baseline="0" dirty="0" smtClean="0"/>
                        <a:t>Computer </a:t>
                      </a:r>
                      <a:r>
                        <a:rPr lang="en-US" sz="1400" baseline="0" smtClean="0"/>
                        <a:t>aided manufacturing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2693" y="4341792"/>
            <a:ext cx="2569414" cy="213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282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Daryl Hall</cp:lastModifiedBy>
  <cp:revision>21</cp:revision>
  <cp:lastPrinted>2022-03-01T14:49:17Z</cp:lastPrinted>
  <dcterms:created xsi:type="dcterms:W3CDTF">2022-03-01T14:43:05Z</dcterms:created>
  <dcterms:modified xsi:type="dcterms:W3CDTF">2023-05-05T13:34:26Z</dcterms:modified>
</cp:coreProperties>
</file>