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</a:t>
            </a:r>
            <a:r>
              <a:rPr lang="en-US" dirty="0" smtClean="0"/>
              <a:t>about Axles/TAXI!!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22129"/>
              </p:ext>
            </p:extLst>
          </p:nvPr>
        </p:nvGraphicFramePr>
        <p:xfrm>
          <a:off x="7095744" y="719666"/>
          <a:ext cx="4856480" cy="39128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06796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Fixed Axle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Fixed axles cannot move but the wheels turn freely. Axles on models can be fixed in place using clothes pegs or masking tape.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66671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Moving Axle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Moving axles turn freely so the wheels are fixed to them. Moving axles can be held in place with cardboard tabs or pushed through holes in the chassis.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Vehicle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 human-made object that transports people or things, especially on land.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29491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Passenger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 person travelling from one place to another in a vehicle that they are not driving.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Taxi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Taxis are vehicles that carry passengers from one place to another. A taxi has a chassis, wheels and axles. It also has seats inside, a roof, windows and headlights.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187284"/>
              </p:ext>
            </p:extLst>
          </p:nvPr>
        </p:nvGraphicFramePr>
        <p:xfrm>
          <a:off x="338328" y="719666"/>
          <a:ext cx="6620256" cy="321326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</a:t>
                      </a:r>
                      <a:r>
                        <a:rPr lang="en-US" sz="1600" dirty="0" smtClean="0"/>
                        <a:t>.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Fixed axles cannot move but the wheels turn freely. Axles on models can be fixed in place using clothes pegs or masking tape.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</a:t>
                      </a:r>
                      <a:r>
                        <a:rPr lang="en-US" sz="1600" dirty="0" smtClean="0"/>
                        <a:t>.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Moving axles turn freely so the wheels are fixed to them. Moving axles can be held in place with cardboard tabs or pushed through holes in the chassis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3</a:t>
                      </a:r>
                      <a:r>
                        <a:rPr lang="en-US" sz="1600" dirty="0" smtClean="0"/>
                        <a:t>.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Taxis are vehicles that carry passengers from one place to another. A taxi has a chassis, wheels and axles. It also has seats inside, a roof, windows and headlights.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4. 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vehicle is a human-made object that transports people or things, especially on land.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5</a:t>
                      </a:r>
                      <a:r>
                        <a:rPr lang="en-US" sz="1600" dirty="0" smtClean="0"/>
                        <a:t>.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chassis is the frame of a vehicle.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463257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</a:t>
                      </a:r>
                      <a:r>
                        <a:rPr lang="en-US" dirty="0" smtClean="0"/>
                        <a:t>of…a vehicle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512976"/>
              </p:ext>
            </p:extLst>
          </p:nvPr>
        </p:nvGraphicFramePr>
        <p:xfrm>
          <a:off x="7991856" y="3912660"/>
          <a:ext cx="3960368" cy="255289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83501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Previous</a:t>
                      </a:r>
                      <a:r>
                        <a:rPr lang="en-US" baseline="0" dirty="0" smtClean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169390"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 </a:t>
                      </a:r>
                      <a:r>
                        <a:rPr lang="en-US" baseline="0" dirty="0" smtClean="0"/>
                        <a:t>Geography and learning about London and different transport.</a:t>
                      </a:r>
                    </a:p>
                    <a:p>
                      <a:r>
                        <a:rPr lang="en-US" baseline="0" smtClean="0"/>
                        <a:t>Science-investigating materials.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Making</a:t>
                      </a:r>
                      <a:r>
                        <a:rPr lang="en-US" baseline="0" dirty="0" smtClean="0"/>
                        <a:t> and designing shelters and investigating materials.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3"/>
          <a:srcRect l="24485" t="50422" r="51584" b="11956"/>
          <a:stretch/>
        </p:blipFill>
        <p:spPr bwMode="auto">
          <a:xfrm>
            <a:off x="4007103" y="4262096"/>
            <a:ext cx="3280387" cy="21720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298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Redwood, Alexandra</cp:lastModifiedBy>
  <cp:revision>8</cp:revision>
  <cp:lastPrinted>2022-04-25T14:52:09Z</cp:lastPrinted>
  <dcterms:created xsi:type="dcterms:W3CDTF">2022-03-01T14:43:05Z</dcterms:created>
  <dcterms:modified xsi:type="dcterms:W3CDTF">2023-01-07T07:59:50Z</dcterms:modified>
</cp:coreProperties>
</file>