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92" d="100"/>
          <a:sy n="92" d="100"/>
        </p:scale>
        <p:origin x="92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20/06/2023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20/06/2023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20/06/2023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20/06/2023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20/06/2023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20/06/2023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20/06/2023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20/06/2023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20/06/2023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20/06/2023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20/06/2023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20/06/2023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/>
          <a:lstStyle/>
          <a:p>
            <a:r>
              <a:rPr lang="en-US" dirty="0" smtClean="0"/>
              <a:t>My </a:t>
            </a:r>
            <a:r>
              <a:rPr lang="en-US" b="1" dirty="0" smtClean="0">
                <a:solidFill>
                  <a:srgbClr val="FF0000"/>
                </a:solidFill>
              </a:rPr>
              <a:t>K</a:t>
            </a:r>
            <a:r>
              <a:rPr lang="en-US" dirty="0" smtClean="0"/>
              <a:t>now </a:t>
            </a:r>
            <a:r>
              <a:rPr lang="en-US" b="1" dirty="0" smtClean="0">
                <a:solidFill>
                  <a:srgbClr val="FF0000"/>
                </a:solidFill>
              </a:rPr>
              <a:t>A</a:t>
            </a:r>
            <a:r>
              <a:rPr lang="en-US" dirty="0" smtClean="0"/>
              <a:t>nd </a:t>
            </a:r>
            <a:r>
              <a:rPr lang="en-US" b="1" dirty="0" smtClean="0">
                <a:solidFill>
                  <a:srgbClr val="FF0000"/>
                </a:solidFill>
              </a:rPr>
              <a:t>R</a:t>
            </a:r>
            <a:r>
              <a:rPr lang="en-US" dirty="0" smtClean="0"/>
              <a:t>emember </a:t>
            </a:r>
            <a:r>
              <a:rPr lang="en-US" b="1" dirty="0" smtClean="0">
                <a:solidFill>
                  <a:srgbClr val="FF0000"/>
                </a:solidFill>
              </a:rPr>
              <a:t>M</a:t>
            </a:r>
            <a:r>
              <a:rPr lang="en-US" dirty="0" smtClean="0"/>
              <a:t>ore card about </a:t>
            </a:r>
            <a:r>
              <a:rPr lang="en-US" b="1" i="1" dirty="0" smtClean="0"/>
              <a:t>Ancient </a:t>
            </a:r>
            <a:r>
              <a:rPr lang="en-US" b="1" i="1" dirty="0" err="1" smtClean="0"/>
              <a:t>Civilisations</a:t>
            </a:r>
            <a:endParaRPr lang="en-GB" b="1" i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7095822"/>
              </p:ext>
            </p:extLst>
          </p:nvPr>
        </p:nvGraphicFramePr>
        <p:xfrm>
          <a:off x="7095744" y="713466"/>
          <a:ext cx="4856480" cy="296107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10512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045968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370277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375420">
                <a:tc>
                  <a:txBody>
                    <a:bodyPr/>
                    <a:lstStyle/>
                    <a:p>
                      <a:r>
                        <a:rPr lang="en-GB" dirty="0" smtClean="0"/>
                        <a:t>Fertile Crescent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 </a:t>
                      </a:r>
                      <a:r>
                        <a:rPr lang="en-GB" sz="1400" dirty="0" err="1" smtClean="0"/>
                        <a:t>semicircular</a:t>
                      </a:r>
                      <a:r>
                        <a:rPr lang="en-GB" sz="1400" dirty="0" smtClean="0"/>
                        <a:t> area of land where the first ancient civilisations began.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375420">
                <a:tc>
                  <a:txBody>
                    <a:bodyPr/>
                    <a:lstStyle/>
                    <a:p>
                      <a:r>
                        <a:rPr lang="en-GB" dirty="0" smtClean="0"/>
                        <a:t>Civilisation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 developed culture and way of life of a society.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375420">
                <a:tc>
                  <a:txBody>
                    <a:bodyPr/>
                    <a:lstStyle/>
                    <a:p>
                      <a:r>
                        <a:rPr lang="en-GB" dirty="0" smtClean="0"/>
                        <a:t>Irrigation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 digging of channels to allow water to flow through a field to water crops.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375420">
                <a:tc>
                  <a:txBody>
                    <a:bodyPr/>
                    <a:lstStyle/>
                    <a:p>
                      <a:r>
                        <a:rPr lang="en-GB" dirty="0" smtClean="0"/>
                        <a:t>Nomadic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 lifestyle involving moving from place to place.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375420">
                <a:tc>
                  <a:txBody>
                    <a:bodyPr/>
                    <a:lstStyle/>
                    <a:p>
                      <a:r>
                        <a:rPr lang="en-GB" dirty="0" smtClean="0"/>
                        <a:t>Ziggurat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 large pyramid made from mud bricks, with a temple on top.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6801791"/>
              </p:ext>
            </p:extLst>
          </p:nvPr>
        </p:nvGraphicFramePr>
        <p:xfrm>
          <a:off x="338328" y="719666"/>
          <a:ext cx="6620256" cy="292133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620256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359326">
                <a:tc>
                  <a:txBody>
                    <a:bodyPr/>
                    <a:lstStyle/>
                    <a:p>
                      <a:r>
                        <a:rPr lang="en-US" dirty="0" smtClean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latin typeface="+mn-lt"/>
                        </a:rPr>
                        <a:t>Cairo</a:t>
                      </a:r>
                      <a:r>
                        <a:rPr lang="en-GB" sz="1400" dirty="0" smtClean="0">
                          <a:latin typeface="+mn-lt"/>
                        </a:rPr>
                        <a:t> is the capital city of Egypt.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Nile is the longest river in the world (6,650</a:t>
                      </a:r>
                      <a:r>
                        <a:rPr lang="en-GB" sz="14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km in distance).</a:t>
                      </a:r>
                      <a:endParaRPr lang="en-GB" sz="14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GB" sz="14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Without the Nile River, all of Egypt would be desert</a:t>
                      </a:r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Only about an inch (2.5 </a:t>
                      </a:r>
                      <a:r>
                        <a:rPr lang="en-GB" sz="14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centimeters</a:t>
                      </a:r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of rain falls throughout Egypt each year.</a:t>
                      </a:r>
                      <a:endParaRPr lang="en-GB" sz="14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Egypt</a:t>
                      </a:r>
                      <a:r>
                        <a:rPr lang="en-GB" sz="14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is</a:t>
                      </a:r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 </a:t>
                      </a:r>
                      <a:r>
                        <a:rPr lang="en-GB" sz="1400" b="1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transcontinental country </a:t>
                      </a:r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– meaning its actually sits across two continents – Africa and Asia.</a:t>
                      </a:r>
                      <a:endParaRPr lang="en-GB" sz="1400" b="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Most people in ancient Egypt were farmers. They lived with their families in houses made of mud bricks that were near the Nile River</a:t>
                      </a:r>
                      <a:r>
                        <a:rPr lang="en-GB" sz="14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because the land was so fertile.</a:t>
                      </a:r>
                      <a:endParaRPr lang="en-GB" sz="14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83302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5709748"/>
              </p:ext>
            </p:extLst>
          </p:nvPr>
        </p:nvGraphicFramePr>
        <p:xfrm>
          <a:off x="326136" y="3588172"/>
          <a:ext cx="1912481" cy="31203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12481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693614">
                <a:tc>
                  <a:txBody>
                    <a:bodyPr/>
                    <a:lstStyle/>
                    <a:p>
                      <a:r>
                        <a:rPr lang="en-US" dirty="0" smtClean="0"/>
                        <a:t>My memory jogger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1213361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B w="12700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3674496"/>
                  </a:ext>
                </a:extLst>
              </a:tr>
              <a:tr h="121336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02816876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9387074"/>
              </p:ext>
            </p:extLst>
          </p:nvPr>
        </p:nvGraphicFramePr>
        <p:xfrm>
          <a:off x="2276762" y="3588326"/>
          <a:ext cx="5614510" cy="2893241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614510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401568">
                <a:tc>
                  <a:txBody>
                    <a:bodyPr/>
                    <a:lstStyle/>
                    <a:p>
                      <a:r>
                        <a:rPr lang="en-US" dirty="0" smtClean="0"/>
                        <a:t>Diagram of</a:t>
                      </a:r>
                      <a:r>
                        <a:rPr lang="en-US" dirty="0" smtClean="0"/>
                        <a:t>… an ancient Egyptian timeline.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4916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2025234"/>
              </p:ext>
            </p:extLst>
          </p:nvPr>
        </p:nvGraphicFramePr>
        <p:xfrm>
          <a:off x="7991856" y="3839124"/>
          <a:ext cx="3960368" cy="262642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80184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1980184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394548">
                <a:tc>
                  <a:txBody>
                    <a:bodyPr/>
                    <a:lstStyle/>
                    <a:p>
                      <a:r>
                        <a:rPr lang="en-US" dirty="0" smtClean="0"/>
                        <a:t>This</a:t>
                      </a:r>
                      <a:r>
                        <a:rPr lang="en-US" baseline="0" dirty="0" smtClean="0"/>
                        <a:t> links to…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What</a:t>
                      </a:r>
                      <a:r>
                        <a:rPr lang="en-US" baseline="0" dirty="0" smtClean="0"/>
                        <a:t>’s next?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231880">
                <a:tc>
                  <a:txBody>
                    <a:bodyPr/>
                    <a:lstStyle/>
                    <a:p>
                      <a:r>
                        <a:rPr lang="en-GB" dirty="0" smtClean="0"/>
                        <a:t>History – Ancient Civilisations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73632" t="19684" r="3069" b="65149"/>
          <a:stretch/>
        </p:blipFill>
        <p:spPr>
          <a:xfrm>
            <a:off x="326136" y="5949496"/>
            <a:ext cx="1907081" cy="82760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/>
          <a:srcRect l="22897" t="19793" r="54240" b="64922"/>
          <a:stretch/>
        </p:blipFill>
        <p:spPr>
          <a:xfrm>
            <a:off x="287991" y="4191000"/>
            <a:ext cx="1942918" cy="86590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/>
          <a:srcRect l="48205" t="46450" r="28640" b="36877"/>
          <a:stretch/>
        </p:blipFill>
        <p:spPr>
          <a:xfrm>
            <a:off x="301965" y="5056909"/>
            <a:ext cx="1919301" cy="92132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/>
          <a:srcRect l="22474" t="27202" r="3123" b="60079"/>
          <a:stretch/>
        </p:blipFill>
        <p:spPr>
          <a:xfrm>
            <a:off x="2255080" y="4043701"/>
            <a:ext cx="5652655" cy="644236"/>
          </a:xfrm>
          <a:prstGeom prst="rect">
            <a:avLst/>
          </a:prstGeom>
        </p:spPr>
      </p:pic>
      <p:pic>
        <p:nvPicPr>
          <p:cNvPr id="1026" name="Picture 2" descr="Egypt Maps &amp; Facts - World Atlas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" t="12063"/>
          <a:stretch/>
        </p:blipFill>
        <p:spPr bwMode="auto">
          <a:xfrm>
            <a:off x="3955473" y="4776494"/>
            <a:ext cx="1999765" cy="1932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190</Words>
  <Application>Microsoft Office PowerPoint</Application>
  <PresentationFormat>Widescreen</PresentationFormat>
  <Paragraphs>23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Daniel McGregor</cp:lastModifiedBy>
  <cp:revision>12</cp:revision>
  <cp:lastPrinted>2022-03-01T14:49:17Z</cp:lastPrinted>
  <dcterms:created xsi:type="dcterms:W3CDTF">2022-03-01T14:43:05Z</dcterms:created>
  <dcterms:modified xsi:type="dcterms:W3CDTF">2023-06-20T13:17:27Z</dcterms:modified>
</cp:coreProperties>
</file>