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0194" autoAdjust="0"/>
  </p:normalViewPr>
  <p:slideViewPr>
    <p:cSldViewPr snapToGrid="0">
      <p:cViewPr varScale="1">
        <p:scale>
          <a:sx n="73" d="100"/>
          <a:sy n="73" d="100"/>
        </p:scale>
        <p:origin x="5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29/12/2022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sz="2000" dirty="0"/>
              <a:t>My </a:t>
            </a:r>
            <a:r>
              <a:rPr lang="en-US" sz="2000" b="1" dirty="0">
                <a:solidFill>
                  <a:srgbClr val="FF0000"/>
                </a:solidFill>
              </a:rPr>
              <a:t>K</a:t>
            </a:r>
            <a:r>
              <a:rPr lang="en-US" sz="2000" dirty="0"/>
              <a:t>now </a:t>
            </a:r>
            <a:r>
              <a:rPr lang="en-US" sz="2000" b="1" dirty="0">
                <a:solidFill>
                  <a:srgbClr val="FF0000"/>
                </a:solidFill>
              </a:rPr>
              <a:t>A</a:t>
            </a:r>
            <a:r>
              <a:rPr lang="en-US" sz="2000" dirty="0"/>
              <a:t>nd </a:t>
            </a:r>
            <a:r>
              <a:rPr lang="en-US" sz="2000" b="1" dirty="0">
                <a:solidFill>
                  <a:srgbClr val="FF0000"/>
                </a:solidFill>
              </a:rPr>
              <a:t>R</a:t>
            </a:r>
            <a:r>
              <a:rPr lang="en-US" sz="2000" dirty="0"/>
              <a:t>emember </a:t>
            </a:r>
            <a:r>
              <a:rPr lang="en-US" sz="2000" b="1" dirty="0">
                <a:solidFill>
                  <a:srgbClr val="FF0000"/>
                </a:solidFill>
              </a:rPr>
              <a:t>M</a:t>
            </a:r>
            <a:r>
              <a:rPr lang="en-US" sz="2000" dirty="0"/>
              <a:t>ore card about Art and Design </a:t>
            </a:r>
            <a:r>
              <a:rPr lang="en-US" sz="2000" dirty="0" smtClean="0"/>
              <a:t>– </a:t>
            </a:r>
            <a:r>
              <a:rPr lang="en-US" sz="2000" dirty="0" err="1" smtClean="0"/>
              <a:t>Colour</a:t>
            </a:r>
            <a:r>
              <a:rPr lang="en-US" sz="2000" dirty="0" smtClean="0"/>
              <a:t>, Texture</a:t>
            </a:r>
            <a:r>
              <a:rPr lang="en-US" sz="2000" smtClean="0"/>
              <a:t>, Pattern</a:t>
            </a:r>
            <a:endParaRPr lang="en-GB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2800870"/>
              </p:ext>
            </p:extLst>
          </p:nvPr>
        </p:nvGraphicFramePr>
        <p:xfrm>
          <a:off x="7078053" y="456931"/>
          <a:ext cx="4856480" cy="47387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36482">
                <a:tc gridSpan="2">
                  <a:txBody>
                    <a:bodyPr/>
                    <a:lstStyle/>
                    <a:p>
                      <a:r>
                        <a:rPr lang="en-US" dirty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553963"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Colour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hue or shade of something.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Form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The 3-D shape of something.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789397">
                <a:tc>
                  <a:txBody>
                    <a:bodyPr/>
                    <a:lstStyle/>
                    <a:p>
                      <a:pPr algn="l"/>
                      <a:r>
                        <a:rPr lang="en-GB" sz="1700" dirty="0" smtClean="0"/>
                        <a:t>Line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A mark made in drawing.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Pattern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 decorative design.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Sculpture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 3-D form.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Shape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700" dirty="0" smtClean="0"/>
                        <a:t>The outline of something.</a:t>
                      </a:r>
                      <a:endParaRPr lang="en-GB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41156">
                <a:tc>
                  <a:txBody>
                    <a:bodyPr/>
                    <a:lstStyle/>
                    <a:p>
                      <a:r>
                        <a:rPr lang="en-GB" dirty="0" smtClean="0"/>
                        <a:t>Visual element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characteristic that can be seen, such as line, shape, form, colour, pattern and texture.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700515"/>
              </p:ext>
            </p:extLst>
          </p:nvPr>
        </p:nvGraphicFramePr>
        <p:xfrm>
          <a:off x="438912" y="467284"/>
          <a:ext cx="6620256" cy="379540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1. </a:t>
                      </a:r>
                      <a:r>
                        <a:rPr lang="en-GB" sz="1600" dirty="0" smtClean="0"/>
                        <a:t>Flowers are a natural form. They can be brightly coloured, patterned and various shapes and sizes. </a:t>
                      </a:r>
                      <a:r>
                        <a:rPr lang="en-US" sz="1600" dirty="0" smtClean="0"/>
                        <a:t>Flowers are brightly </a:t>
                      </a:r>
                      <a:r>
                        <a:rPr lang="en-US" sz="1600" dirty="0" err="1" smtClean="0"/>
                        <a:t>coloured</a:t>
                      </a:r>
                      <a:r>
                        <a:rPr lang="en-US" sz="1600" baseline="0" dirty="0" smtClean="0"/>
                        <a:t> to attract insects.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2. </a:t>
                      </a:r>
                      <a:r>
                        <a:rPr lang="en-US" sz="1600" dirty="0" smtClean="0"/>
                        <a:t>Contemporary</a:t>
                      </a:r>
                      <a:r>
                        <a:rPr lang="en-US" sz="1600" baseline="0" dirty="0" smtClean="0"/>
                        <a:t> artists are living at this time. Many contemporary artists are inspired by flowers</a:t>
                      </a:r>
                      <a:r>
                        <a:rPr lang="en-US" sz="1600" baseline="0" dirty="0" smtClean="0"/>
                        <a:t>. </a:t>
                      </a:r>
                      <a:r>
                        <a:rPr lang="en-GB" sz="1600" dirty="0" smtClean="0"/>
                        <a:t>Yayoi </a:t>
                      </a:r>
                      <a:r>
                        <a:rPr lang="en-GB" sz="1600" dirty="0" err="1" smtClean="0"/>
                        <a:t>Kusama</a:t>
                      </a:r>
                      <a:r>
                        <a:rPr lang="en-GB" sz="1600" dirty="0" smtClean="0"/>
                        <a:t> is a Japanese contemporary artists.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3. </a:t>
                      </a:r>
                      <a:r>
                        <a:rPr lang="en-GB" sz="1600" dirty="0" smtClean="0"/>
                        <a:t>Flowers often have beautiful and delicate patterns. Adding pattern to drawings adds interest and detail.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612618">
                <a:tc>
                  <a:txBody>
                    <a:bodyPr/>
                    <a:lstStyle/>
                    <a:p>
                      <a:r>
                        <a:rPr lang="en-US" sz="1600" dirty="0"/>
                        <a:t>4. </a:t>
                      </a:r>
                      <a:r>
                        <a:rPr lang="en-US" sz="1600" dirty="0" smtClean="0"/>
                        <a:t>Flowers</a:t>
                      </a:r>
                      <a:r>
                        <a:rPr lang="en-US" sz="1600" baseline="0" dirty="0" smtClean="0"/>
                        <a:t> have interesting textures. </a:t>
                      </a:r>
                      <a:r>
                        <a:rPr lang="en-GB" sz="1600" dirty="0" smtClean="0"/>
                        <a:t>Texture is added to artwork using textural materials or by making marks on the surface of the artwork.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/>
                        <a:t>5. </a:t>
                      </a:r>
                      <a:r>
                        <a:rPr lang="en-GB" sz="1600" dirty="0" smtClean="0"/>
                        <a:t>Flowers and petals have interesting shapes. When drawing, lines are used to create the outline of the flower or its smaller parts.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6. Van Gogh, Yayoi </a:t>
                      </a:r>
                      <a:r>
                        <a:rPr lang="en-GB" sz="1500" dirty="0" err="1" smtClean="0"/>
                        <a:t>Kusama</a:t>
                      </a:r>
                      <a:r>
                        <a:rPr lang="en-GB" sz="1500" dirty="0" smtClean="0"/>
                        <a:t>, Dale </a:t>
                      </a:r>
                      <a:r>
                        <a:rPr lang="en-GB" sz="1500" dirty="0" err="1" smtClean="0"/>
                        <a:t>Chihuly</a:t>
                      </a:r>
                      <a:r>
                        <a:rPr lang="en-GB" sz="1500" baseline="0" dirty="0" smtClean="0"/>
                        <a:t> are all artists inspired by flowers.</a:t>
                      </a:r>
                      <a:endParaRPr lang="en-GB" sz="15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60188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909466"/>
              </p:ext>
            </p:extLst>
          </p:nvPr>
        </p:nvGraphicFramePr>
        <p:xfrm>
          <a:off x="433902" y="4368416"/>
          <a:ext cx="3432555" cy="2473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2555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64444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370484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Van Gogh – Dutch Painter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  <a:tr h="1678935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sz="1800" dirty="0" smtClean="0"/>
                        <a:t>Yayoi </a:t>
                      </a:r>
                      <a:r>
                        <a:rPr lang="en-GB" sz="1800" dirty="0" err="1" smtClean="0"/>
                        <a:t>Kusama</a:t>
                      </a:r>
                      <a:r>
                        <a:rPr lang="en-GB" sz="1800" dirty="0" smtClean="0"/>
                        <a:t> – Japanese contemporary artist</a:t>
                      </a:r>
                    </a:p>
                    <a:p>
                      <a:endParaRPr lang="en-GB" sz="1800" dirty="0" smtClean="0"/>
                    </a:p>
                    <a:p>
                      <a:r>
                        <a:rPr lang="en-GB" sz="1800" dirty="0" smtClean="0"/>
                        <a:t>Dale </a:t>
                      </a:r>
                      <a:r>
                        <a:rPr lang="en-GB" sz="1800" dirty="0" err="1" smtClean="0"/>
                        <a:t>Chihuly</a:t>
                      </a:r>
                      <a:r>
                        <a:rPr lang="en-GB" sz="1800" baseline="0" dirty="0" smtClean="0"/>
                        <a:t>  - American glass artist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81687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322203"/>
              </p:ext>
            </p:extLst>
          </p:nvPr>
        </p:nvGraphicFramePr>
        <p:xfrm>
          <a:off x="3927786" y="4415245"/>
          <a:ext cx="4012184" cy="237994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91462">
                <a:tc>
                  <a:txBody>
                    <a:bodyPr/>
                    <a:lstStyle/>
                    <a:p>
                      <a:r>
                        <a:rPr lang="en-US" dirty="0"/>
                        <a:t>Diagram </a:t>
                      </a:r>
                      <a:r>
                        <a:rPr lang="en-US" dirty="0" smtClean="0"/>
                        <a:t>of…Parts of a flower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188848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572519"/>
              </p:ext>
            </p:extLst>
          </p:nvPr>
        </p:nvGraphicFramePr>
        <p:xfrm>
          <a:off x="8035494" y="5139162"/>
          <a:ext cx="3960368" cy="16899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252226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1324186">
                <a:tc>
                  <a:txBody>
                    <a:bodyPr/>
                    <a:lstStyle/>
                    <a:p>
                      <a:endParaRPr lang="en-GB" sz="1700" dirty="0"/>
                    </a:p>
                    <a:p>
                      <a:r>
                        <a:rPr lang="en-GB" sz="1700" dirty="0" smtClean="0"/>
                        <a:t>Plants in Science Spring 2</a:t>
                      </a:r>
                      <a:endParaRPr lang="en-GB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Still life and flowers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4" y="6454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3688" y="79882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662" y="4757652"/>
            <a:ext cx="1825764" cy="203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7805</TotalTime>
  <Words>267</Words>
  <Application>Microsoft Office PowerPoint</Application>
  <PresentationFormat>Widescreen</PresentationFormat>
  <Paragraphs>36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Rebecca Seaberg</cp:lastModifiedBy>
  <cp:revision>10</cp:revision>
  <cp:lastPrinted>2022-03-01T14:49:17Z</cp:lastPrinted>
  <dcterms:created xsi:type="dcterms:W3CDTF">2022-03-01T14:43:05Z</dcterms:created>
  <dcterms:modified xsi:type="dcterms:W3CDTF">2022-12-30T00:07:43Z</dcterms:modified>
</cp:coreProperties>
</file>