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States of Matter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652766"/>
              </p:ext>
            </p:extLst>
          </p:nvPr>
        </p:nvGraphicFramePr>
        <p:xfrm>
          <a:off x="7095744" y="719666"/>
          <a:ext cx="4963982" cy="27639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8519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47878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State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one of the distinct forms in which matter can exist (</a:t>
                      </a:r>
                      <a:r>
                        <a:rPr lang="en-US" sz="1400" baseline="0" dirty="0" smtClean="0"/>
                        <a:t>solid , liquid or gas).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Evaporation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aseline="0" dirty="0" smtClean="0"/>
                        <a:t>turning liquid into vapour (gas).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baseline="0" dirty="0" smtClean="0"/>
                        <a:t>Condensation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when</a:t>
                      </a:r>
                      <a:r>
                        <a:rPr lang="en-US" sz="1400" baseline="0" dirty="0" smtClean="0"/>
                        <a:t> warm air hits a cold surface, forming droplets.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Water</a:t>
                      </a:r>
                      <a:r>
                        <a:rPr lang="en-US" sz="1400" b="1" i="1" baseline="0" dirty="0" smtClean="0"/>
                        <a:t> cycle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process showing the movement of water above and on Earth’s surface.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Temperature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physical quantity that tells you the hotness or coldness.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149616"/>
              </p:ext>
            </p:extLst>
          </p:nvPr>
        </p:nvGraphicFramePr>
        <p:xfrm>
          <a:off x="338328" y="719666"/>
          <a:ext cx="6620256" cy="276392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78148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67215">
                <a:tc>
                  <a:txBody>
                    <a:bodyPr/>
                    <a:lstStyle/>
                    <a:p>
                      <a:r>
                        <a:rPr lang="en-US" sz="1600" dirty="0"/>
                        <a:t>1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olid keeps its shape and has a fixed volume. </a:t>
                      </a:r>
                      <a:r>
                        <a:rPr lang="en-US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84828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liquid has a fixed volume but changes in shape to fit the container</a:t>
                      </a:r>
                      <a:r>
                        <a:rPr lang="en-US" sz="1600" baseline="0" dirty="0" smtClean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1750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gas fills all available space; it has no fixed shape or volume</a:t>
                      </a:r>
                      <a:r>
                        <a:rPr lang="en-US" sz="1600" dirty="0" smtClean="0"/>
                        <a:t>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9873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Freezing is a state change from liquid to solid. </a:t>
                      </a:r>
                      <a:r>
                        <a:rPr lang="en-US" sz="1600" dirty="0" smtClean="0"/>
                        <a:t>Melting is a state change from solid to liquid.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1750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Condensation is the change back from a gas to a liquid caused by cooling.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357239"/>
              </p:ext>
            </p:extLst>
          </p:nvPr>
        </p:nvGraphicFramePr>
        <p:xfrm>
          <a:off x="326136" y="3607239"/>
          <a:ext cx="2547693" cy="2858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7693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83125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37518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using straightforward scientific evidence to answer questions or to support their findings.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setting up simple practical enquiries, comparative and fair tests.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77053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395704"/>
              </p:ext>
            </p:extLst>
          </p:nvPr>
        </p:nvGraphicFramePr>
        <p:xfrm>
          <a:off x="3020443" y="3607239"/>
          <a:ext cx="2430332" cy="285831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30332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96721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615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437983"/>
              </p:ext>
            </p:extLst>
          </p:nvPr>
        </p:nvGraphicFramePr>
        <p:xfrm>
          <a:off x="5597389" y="3607240"/>
          <a:ext cx="6462338" cy="31616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10341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3651997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28491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73320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Distinguish between an object and the material from which it is made. (Y1 -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everyday materials</a:t>
                      </a:r>
                      <a:r>
                        <a:rPr lang="en-US" sz="1000" baseline="0" dirty="0" smtClean="0"/>
                        <a:t> </a:t>
                      </a:r>
                      <a:r>
                        <a:rPr lang="en-US" sz="1000" dirty="0" smtClean="0"/>
                        <a:t>(Y1 -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simple physical properties of a variety of everyday materials. (Y1 -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a variety of everyday materials</a:t>
                      </a:r>
                      <a:r>
                        <a:rPr lang="en-US" sz="1000" baseline="0" dirty="0" smtClean="0"/>
                        <a:t> </a:t>
                      </a:r>
                      <a:r>
                        <a:rPr lang="en-US" sz="1000" dirty="0" smtClean="0"/>
                        <a:t>(Y1 -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compare the suitability of a variety of everyday materials (Y2 - Uses of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Find out how the shapes of solid objects made from some materials can be changed by squashing, bending, twisting and stretching. (Y2 - Uses of everyday materials)</a:t>
                      </a:r>
                      <a:r>
                        <a:rPr lang="en-US" sz="1000" baseline="0" dirty="0" smtClean="0"/>
                        <a:t>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everyday materials on the basis of their properties</a:t>
                      </a:r>
                      <a:r>
                        <a:rPr lang="en-US" sz="1000" baseline="0" dirty="0" smtClean="0"/>
                        <a:t> </a:t>
                      </a:r>
                      <a:r>
                        <a:rPr lang="en-US" sz="1000" dirty="0" smtClean="0"/>
                        <a:t>(Y5 - Properties and changes of materials)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Know that some materials will dissolve in liquid to form a solution, and describe how to recover a substance from a solution. (Y5 - Properties and changes of materials)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Use knowledge of solids, liquids and gases to decide how mixtures might be separated (Y5 - Properties and changes of materials)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Give reasons, based on evidence from comparative and fair tests, for the particular uses of everyday materials. (Y5 - Properties and changes of materials)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Demonstrate that dissolving, mixing and changes of state are reversible changes. (Y5 - Properties and changes of materials)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Explain that some changes result in the formation of new materials, and that this kind of change is not usually reversible</a:t>
                      </a:r>
                      <a:r>
                        <a:rPr lang="en-US" sz="1000" baseline="0" dirty="0" smtClean="0"/>
                        <a:t> </a:t>
                      </a:r>
                      <a:r>
                        <a:rPr lang="en-US" sz="1000" dirty="0" smtClean="0"/>
                        <a:t>(Y5 - Properties and changes of materials)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273" y="4204138"/>
            <a:ext cx="2176672" cy="166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34603</TotalTime>
  <Words>480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16</cp:revision>
  <cp:lastPrinted>2022-04-25T14:52:09Z</cp:lastPrinted>
  <dcterms:created xsi:type="dcterms:W3CDTF">2022-03-01T14:43:05Z</dcterms:created>
  <dcterms:modified xsi:type="dcterms:W3CDTF">2024-01-31T15:04:18Z</dcterms:modified>
</cp:coreProperties>
</file>