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194" autoAdjust="0"/>
  </p:normalViewPr>
  <p:slideViewPr>
    <p:cSldViewPr snapToGrid="0">
      <p:cViewPr varScale="1">
        <p:scale>
          <a:sx n="82" d="100"/>
          <a:sy n="82" d="100"/>
        </p:scale>
        <p:origin x="486" y="-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sz="2000" dirty="0"/>
              <a:t>My </a:t>
            </a:r>
            <a:r>
              <a:rPr lang="en-US" sz="2000" b="1" dirty="0">
                <a:solidFill>
                  <a:srgbClr val="FF0000"/>
                </a:solidFill>
              </a:rPr>
              <a:t>K</a:t>
            </a:r>
            <a:r>
              <a:rPr lang="en-US" sz="2000" dirty="0"/>
              <a:t>now </a:t>
            </a:r>
            <a:r>
              <a:rPr lang="en-US" sz="2000" b="1" dirty="0">
                <a:solidFill>
                  <a:srgbClr val="FF0000"/>
                </a:solidFill>
              </a:rPr>
              <a:t>A</a:t>
            </a:r>
            <a:r>
              <a:rPr lang="en-US" sz="2000" dirty="0"/>
              <a:t>nd </a:t>
            </a:r>
            <a:r>
              <a:rPr lang="en-US" sz="2000" b="1" dirty="0">
                <a:solidFill>
                  <a:srgbClr val="FF0000"/>
                </a:solidFill>
              </a:rPr>
              <a:t>R</a:t>
            </a:r>
            <a:r>
              <a:rPr lang="en-US" sz="2000" dirty="0"/>
              <a:t>emember </a:t>
            </a:r>
            <a:r>
              <a:rPr lang="en-US" sz="2000" b="1" dirty="0">
                <a:solidFill>
                  <a:srgbClr val="FF0000"/>
                </a:solidFill>
              </a:rPr>
              <a:t>M</a:t>
            </a:r>
            <a:r>
              <a:rPr lang="en-US" sz="2000" dirty="0"/>
              <a:t>ore card about Art and Design - Colour</a:t>
            </a:r>
            <a:endParaRPr lang="en-GB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185487"/>
              </p:ext>
            </p:extLst>
          </p:nvPr>
        </p:nvGraphicFramePr>
        <p:xfrm>
          <a:off x="7078053" y="456931"/>
          <a:ext cx="4856480" cy="4130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36482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53963">
                <a:tc>
                  <a:txBody>
                    <a:bodyPr/>
                    <a:lstStyle/>
                    <a:p>
                      <a:r>
                        <a:rPr lang="en-GB" sz="1700" dirty="0"/>
                        <a:t>Primary Colour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A colour that cannot be made by mixing other colours.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789397">
                <a:tc>
                  <a:txBody>
                    <a:bodyPr/>
                    <a:lstStyle/>
                    <a:p>
                      <a:r>
                        <a:rPr lang="en-GB" sz="1700" dirty="0"/>
                        <a:t>Secondary Colour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A colour that is made by mixing equal amounts of two primary colours. 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789397">
                <a:tc>
                  <a:txBody>
                    <a:bodyPr/>
                    <a:lstStyle/>
                    <a:p>
                      <a:pPr algn="l"/>
                      <a:r>
                        <a:rPr lang="en-GB" sz="1700" dirty="0"/>
                        <a:t>Colour Wheel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700" dirty="0"/>
                        <a:t>A tool used in art and design to show colours and their relationship to each other.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r>
                        <a:rPr lang="en-GB" sz="1700" dirty="0"/>
                        <a:t>Hue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A version of a colour.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r>
                        <a:rPr lang="en-GB" sz="1700" dirty="0"/>
                        <a:t>Wassily Kandinsky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A famous Russian artist.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r>
                        <a:rPr lang="en-GB" sz="1700" dirty="0"/>
                        <a:t>Piet Mondrian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A famous Dutch artist.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417467"/>
              </p:ext>
            </p:extLst>
          </p:nvPr>
        </p:nvGraphicFramePr>
        <p:xfrm>
          <a:off x="438912" y="467284"/>
          <a:ext cx="6620256" cy="403924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1. The primary colours are red, yellow and blue. All other colours can be made by mixing the primary colours.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2. The secondary colours are orange, green and purple.  They are made by mixing equal amounts of primary colours.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3. The colour wheel is a diagram that shows how colours are </a:t>
                      </a:r>
                      <a:r>
                        <a:rPr lang="en-GB" sz="1600" noProof="0" dirty="0" smtClean="0"/>
                        <a:t>organised</a:t>
                      </a:r>
                      <a:r>
                        <a:rPr lang="en-US" sz="1600" dirty="0" smtClean="0"/>
                        <a:t>. </a:t>
                      </a:r>
                      <a:r>
                        <a:rPr lang="en-US" sz="1600" dirty="0"/>
                        <a:t>The secondary colours sit between the primary colours from which they are made.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612618">
                <a:tc>
                  <a:txBody>
                    <a:bodyPr/>
                    <a:lstStyle/>
                    <a:p>
                      <a:r>
                        <a:rPr lang="en-US" sz="1600" dirty="0"/>
                        <a:t>4. Colours make different effects when placed next to each other and can express different moods and emotions.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5. Wassily Kandinsky was born on 16 December 1866 in Moscow, Russia. He loved art, colour and music. 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60188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102480"/>
              </p:ext>
            </p:extLst>
          </p:nvPr>
        </p:nvGraphicFramePr>
        <p:xfrm>
          <a:off x="399708" y="4524214"/>
          <a:ext cx="3432555" cy="263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2555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19619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529680">
                <a:tc>
                  <a:txBody>
                    <a:bodyPr/>
                    <a:lstStyle/>
                    <a:p>
                      <a:r>
                        <a:rPr lang="en-GB" sz="1600" dirty="0"/>
                        <a:t>Primary Colours and Secondary Colours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51819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The Colour Wheel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368675"/>
              </p:ext>
            </p:extLst>
          </p:nvPr>
        </p:nvGraphicFramePr>
        <p:xfrm>
          <a:off x="3851148" y="4490511"/>
          <a:ext cx="4012184" cy="236748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22607">
                <a:tc>
                  <a:txBody>
                    <a:bodyPr/>
                    <a:lstStyle/>
                    <a:p>
                      <a:r>
                        <a:rPr lang="en-US" dirty="0"/>
                        <a:t>Diagram of…Making Secondary Colours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00172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406709"/>
              </p:ext>
            </p:extLst>
          </p:nvPr>
        </p:nvGraphicFramePr>
        <p:xfrm>
          <a:off x="7993050" y="4484522"/>
          <a:ext cx="3960368" cy="23233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46061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</a:t>
                      </a:r>
                      <a:r>
                        <a:rPr lang="en-US" baseline="0" dirty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1957596">
                <a:tc>
                  <a:txBody>
                    <a:bodyPr/>
                    <a:lstStyle/>
                    <a:p>
                      <a:r>
                        <a:rPr lang="en-GB" sz="1700" dirty="0"/>
                        <a:t>History and famous artists in history.</a:t>
                      </a:r>
                    </a:p>
                    <a:p>
                      <a:endParaRPr lang="en-GB" sz="1700" dirty="0"/>
                    </a:p>
                    <a:p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Still life drawing and painting.</a:t>
                      </a:r>
                    </a:p>
                    <a:p>
                      <a:endParaRPr lang="en-GB" sz="1700" dirty="0"/>
                    </a:p>
                    <a:p>
                      <a:r>
                        <a:rPr lang="nl-NL" sz="1700" dirty="0"/>
                        <a:t>Artists - Paul Cezanne and</a:t>
                      </a:r>
                    </a:p>
                    <a:p>
                      <a:r>
                        <a:rPr lang="nl-NL" sz="1700" dirty="0"/>
                        <a:t>Vincent Van Gogh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" y="6454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3688" y="79882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2" name="Picture 11" descr="Graphical user interface&#10;&#10;Description automatically generated">
            <a:extLst>
              <a:ext uri="{FF2B5EF4-FFF2-40B4-BE49-F238E27FC236}">
                <a16:creationId xmlns:a16="http://schemas.microsoft.com/office/drawing/2014/main" id="{A877983A-7F26-5450-02CE-AA7ED04FC3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740" t="46090" r="19300" b="33111"/>
          <a:stretch/>
        </p:blipFill>
        <p:spPr bwMode="auto">
          <a:xfrm>
            <a:off x="422945" y="5224228"/>
            <a:ext cx="1601296" cy="5068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 descr="Graphical user interface, chart, bubble chart&#10;&#10;Description automatically generated">
            <a:extLst>
              <a:ext uri="{FF2B5EF4-FFF2-40B4-BE49-F238E27FC236}">
                <a16:creationId xmlns:a16="http://schemas.microsoft.com/office/drawing/2014/main" id="{D6D34AEC-7270-12A2-01A5-535AC59987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272" t="20090" r="18103" b="59110"/>
          <a:stretch/>
        </p:blipFill>
        <p:spPr bwMode="auto">
          <a:xfrm>
            <a:off x="2048933" y="5231466"/>
            <a:ext cx="1752831" cy="5450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Graphical user interface, chart, bubble chart&#10;&#10;Description automatically generated">
            <a:extLst>
              <a:ext uri="{FF2B5EF4-FFF2-40B4-BE49-F238E27FC236}">
                <a16:creationId xmlns:a16="http://schemas.microsoft.com/office/drawing/2014/main" id="{E2223E15-86B6-BDDD-6F6A-8D2955D15A9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842" t="44672" r="23877" b="23656"/>
          <a:stretch/>
        </p:blipFill>
        <p:spPr bwMode="auto">
          <a:xfrm>
            <a:off x="3871467" y="5080558"/>
            <a:ext cx="3991865" cy="13101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FFCA577-C1F1-B6BF-AFCC-327B67ED9E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9113" y="5840614"/>
            <a:ext cx="961594" cy="96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7592</TotalTime>
  <Words>248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Close, Stephen</cp:lastModifiedBy>
  <cp:revision>7</cp:revision>
  <cp:lastPrinted>2023-08-22T09:53:21Z</cp:lastPrinted>
  <dcterms:created xsi:type="dcterms:W3CDTF">2022-03-01T14:43:05Z</dcterms:created>
  <dcterms:modified xsi:type="dcterms:W3CDTF">2023-08-22T09:53:28Z</dcterms:modified>
</cp:coreProperties>
</file>