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: Textiles : W Morris. DT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744817"/>
              </p:ext>
            </p:extLst>
          </p:nvPr>
        </p:nvGraphicFramePr>
        <p:xfrm>
          <a:off x="7095744" y="719666"/>
          <a:ext cx="4856480" cy="3505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06796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fabric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aseline="0" dirty="0" smtClean="0"/>
                        <a:t>Cloth or other material made by weaving </a:t>
                      </a:r>
                      <a:r>
                        <a:rPr lang="en-US" sz="1600" baseline="0" dirty="0" err="1" smtClean="0"/>
                        <a:t>fibres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535315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thread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aseline="0" dirty="0" smtClean="0"/>
                        <a:t>A long, thin strand of cotton or to put thread through the eye of a needle.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Back</a:t>
                      </a:r>
                      <a:r>
                        <a:rPr lang="en-US" sz="1600" baseline="0" dirty="0" smtClean="0"/>
                        <a:t> stitch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aseline="0" dirty="0" smtClean="0"/>
                        <a:t>One stitch backwards and two forwards.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baseline="0" dirty="0" smtClean="0"/>
                        <a:t>Running stitch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aseline="0" dirty="0" smtClean="0"/>
                        <a:t>Regularly spaced out stitches.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embellishment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aseline="0" dirty="0" smtClean="0"/>
                        <a:t>Decorative details added to fabric.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889745"/>
              </p:ext>
            </p:extLst>
          </p:nvPr>
        </p:nvGraphicFramePr>
        <p:xfrm>
          <a:off x="338328" y="719666"/>
          <a:ext cx="6620256" cy="302564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1. </a:t>
                      </a:r>
                      <a:r>
                        <a:rPr lang="en-US" sz="1600" dirty="0" smtClean="0"/>
                        <a:t> Fabrics</a:t>
                      </a:r>
                      <a:r>
                        <a:rPr lang="en-US" sz="1600" baseline="0" dirty="0" smtClean="0"/>
                        <a:t> can be man made or natural.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2. </a:t>
                      </a:r>
                      <a:r>
                        <a:rPr lang="en-US" sz="1600" baseline="0" dirty="0" smtClean="0"/>
                        <a:t> Cotton is from a natural source and nylon/ polyester are man made.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3.</a:t>
                      </a:r>
                      <a:r>
                        <a:rPr lang="en-US" sz="1600" baseline="0" dirty="0" smtClean="0"/>
                        <a:t> Fabrics can be joined by </a:t>
                      </a:r>
                      <a:r>
                        <a:rPr lang="en-US" sz="1600" baseline="0" dirty="0" err="1" smtClean="0"/>
                        <a:t>glueing</a:t>
                      </a:r>
                      <a:r>
                        <a:rPr lang="en-US" sz="1600" baseline="0" dirty="0" smtClean="0"/>
                        <a:t> or stitching. There are various stitches for different purposes.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4.</a:t>
                      </a:r>
                      <a:r>
                        <a:rPr lang="en-US" sz="1600" baseline="0" dirty="0" smtClean="0"/>
                        <a:t> William Morris was a classic British designer who was known for his textiles work</a:t>
                      </a:r>
                      <a:r>
                        <a:rPr lang="en-US" sz="1600" dirty="0" smtClean="0"/>
                        <a:t>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5.</a:t>
                      </a:r>
                      <a:r>
                        <a:rPr lang="en-US" sz="1600" baseline="0" dirty="0" smtClean="0"/>
                        <a:t> Sewing a hem onto a garment will result in a higher quality finish..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2517480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r>
                        <a:rPr lang="en-GB" baseline="0" dirty="0" smtClean="0"/>
                        <a:t>Running stitch.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555114"/>
              </p:ext>
            </p:extLst>
          </p:nvPr>
        </p:nvGraphicFramePr>
        <p:xfrm>
          <a:off x="3911092" y="3823109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/>
                        <a:t>Diagram </a:t>
                      </a:r>
                      <a:r>
                        <a:rPr lang="en-US" dirty="0" smtClean="0"/>
                        <a:t>of…a WM</a:t>
                      </a:r>
                      <a:r>
                        <a:rPr lang="en-US" baseline="0" dirty="0" smtClean="0"/>
                        <a:t> symmetrical design</a:t>
                      </a:r>
                      <a:r>
                        <a:rPr lang="en-US" dirty="0" smtClean="0"/>
                        <a:t> 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0296086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/>
                        <a:t>This</a:t>
                      </a:r>
                      <a:r>
                        <a:rPr lang="en-US" baseline="0" dirty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Previous</a:t>
                      </a:r>
                      <a:r>
                        <a:rPr lang="en-US" baseline="0" smtClean="0"/>
                        <a:t> Learning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r>
                        <a:rPr lang="en-GB" dirty="0" smtClean="0"/>
                        <a:t>Mathematics</a:t>
                      </a:r>
                      <a:r>
                        <a:rPr lang="en-GB" baseline="0" dirty="0" smtClean="0"/>
                        <a:t> – Repeating patterns.</a:t>
                      </a:r>
                    </a:p>
                    <a:p>
                      <a:r>
                        <a:rPr lang="en-GB" baseline="0" dirty="0" smtClean="0"/>
                        <a:t>Art – various printing </a:t>
                      </a:r>
                      <a:r>
                        <a:rPr lang="en-GB" baseline="0" dirty="0" err="1" smtClean="0"/>
                        <a:t>tecnniques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aseline="0" dirty="0" smtClean="0"/>
                        <a:t>Potato printing </a:t>
                      </a:r>
                      <a:r>
                        <a:rPr lang="en-GB" baseline="0" smtClean="0"/>
                        <a:t>in reception.</a:t>
                      </a:r>
                    </a:p>
                    <a:p>
                      <a:r>
                        <a:rPr lang="en-GB" baseline="0" smtClean="0"/>
                        <a:t>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" y="4836777"/>
            <a:ext cx="3472688" cy="14950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2502" y="4388314"/>
            <a:ext cx="3329796" cy="204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39190</TotalTime>
  <Words>181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Michael O'Brien</cp:lastModifiedBy>
  <cp:revision>16</cp:revision>
  <cp:lastPrinted>2022-04-25T14:52:09Z</cp:lastPrinted>
  <dcterms:created xsi:type="dcterms:W3CDTF">2022-03-01T14:43:05Z</dcterms:created>
  <dcterms:modified xsi:type="dcterms:W3CDTF">2023-04-27T07:26:43Z</dcterms:modified>
</cp:coreProperties>
</file>