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0DEEBF-B8CA-4DC8-97F1-58422E3CC834}" v="5" dt="2024-02-18T17:56:45.7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anne Malak" userId="5262171bf0ea8fcb" providerId="LiveId" clId="{BE0DEEBF-B8CA-4DC8-97F1-58422E3CC834}"/>
    <pc:docChg chg="custSel modSld">
      <pc:chgData name="Joanne Malak" userId="5262171bf0ea8fcb" providerId="LiveId" clId="{BE0DEEBF-B8CA-4DC8-97F1-58422E3CC834}" dt="2024-02-18T17:58:29.079" v="109" actId="20577"/>
      <pc:docMkLst>
        <pc:docMk/>
      </pc:docMkLst>
      <pc:sldChg chg="modSp mod">
        <pc:chgData name="Joanne Malak" userId="5262171bf0ea8fcb" providerId="LiveId" clId="{BE0DEEBF-B8CA-4DC8-97F1-58422E3CC834}" dt="2024-02-18T17:58:29.079" v="109" actId="20577"/>
        <pc:sldMkLst>
          <pc:docMk/>
          <pc:sldMk cId="1870651742" sldId="256"/>
        </pc:sldMkLst>
        <pc:spChg chg="mod">
          <ac:chgData name="Joanne Malak" userId="5262171bf0ea8fcb" providerId="LiveId" clId="{BE0DEEBF-B8CA-4DC8-97F1-58422E3CC834}" dt="2024-02-18T17:58:15.325" v="107" actId="27636"/>
          <ac:spMkLst>
            <pc:docMk/>
            <pc:sldMk cId="1870651742" sldId="256"/>
            <ac:spMk id="3" creationId="{00000000-0000-0000-0000-000000000000}"/>
          </ac:spMkLst>
        </pc:spChg>
        <pc:graphicFrameChg chg="mod modGraphic">
          <ac:chgData name="Joanne Malak" userId="5262171bf0ea8fcb" providerId="LiveId" clId="{BE0DEEBF-B8CA-4DC8-97F1-58422E3CC834}" dt="2024-02-18T17:58:29.079" v="109" actId="20577"/>
          <ac:graphicFrameMkLst>
            <pc:docMk/>
            <pc:sldMk cId="1870651742" sldId="256"/>
            <ac:graphicFrameMk id="6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98208-FB1F-43BB-8692-3F425041929E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40363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A8B222-F147-4B41-8341-318C59B10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7511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A8B222-F147-4B41-8341-318C59B108D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967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 fontScale="92500"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</a:t>
            </a:r>
            <a:r>
              <a:rPr lang="en-US" dirty="0" smtClean="0"/>
              <a:t>…. Where does our energy come from?  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4763398"/>
              </p:ext>
            </p:extLst>
          </p:nvPr>
        </p:nvGraphicFramePr>
        <p:xfrm>
          <a:off x="7131449" y="640079"/>
          <a:ext cx="4968187" cy="397796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63874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704313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77574">
                <a:tc gridSpan="2">
                  <a:txBody>
                    <a:bodyPr/>
                    <a:lstStyle/>
                    <a:p>
                      <a:r>
                        <a:rPr lang="en-US" dirty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424187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Eastings</a:t>
                      </a:r>
                      <a:endParaRPr lang="en-GB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dirty="0" smtClean="0"/>
                        <a:t>Are the vertical lines running from the top to bottom and divide the map from west to east. 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424187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Northings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dirty="0" smtClean="0"/>
                        <a:t>Are numbered horizontal lines found on maps. The equator is a northing line, and additional invisible lines surround the Earth moving away from the equator.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424187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Hydropower</a:t>
                      </a:r>
                      <a:r>
                        <a:rPr lang="en-GB" sz="1400" baseline="0" dirty="0" smtClean="0"/>
                        <a:t>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dirty="0" smtClean="0"/>
                        <a:t>Energy that comes from moving water. Fast-flowing rivers, waterfalls and the waves at sea are used to spin turbines that generate electricity.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681163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Sustainability</a:t>
                      </a:r>
                      <a:r>
                        <a:rPr lang="en-GB" sz="1400" baseline="0" dirty="0" smtClean="0"/>
                        <a:t>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dirty="0" smtClean="0"/>
                        <a:t>Is the idea that humans must interact with the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dirty="0" smtClean="0"/>
                        <a:t>environment in a way that ensures there will be enough resources left for future generations.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7213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Environmental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 </a:t>
                      </a:r>
                      <a:r>
                        <a:rPr lang="en-US" sz="1100" dirty="0" smtClean="0"/>
                        <a:t>Relating to or caused by the surroundings in which someone lives or something exists.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3775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3775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5689068"/>
              </p:ext>
            </p:extLst>
          </p:nvPr>
        </p:nvGraphicFramePr>
        <p:xfrm>
          <a:off x="338328" y="719666"/>
          <a:ext cx="6620256" cy="339614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/>
                        <a:t>1. </a:t>
                      </a:r>
                      <a:r>
                        <a:rPr lang="en-US" sz="1400" b="0" dirty="0" smtClean="0"/>
                        <a:t>Four-figure grid references are used to locate a particular grid square on a map.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/>
                        <a:t>2. </a:t>
                      </a:r>
                      <a:r>
                        <a:rPr lang="en-US" sz="1400" b="0" dirty="0" smtClean="0"/>
                        <a:t>There are two types of energy: renewable and non-renewable. Renewable energy includes</a:t>
                      </a:r>
                      <a:r>
                        <a:rPr lang="en-US" sz="1400" b="0" baseline="0" dirty="0" smtClean="0"/>
                        <a:t> </a:t>
                      </a:r>
                      <a:r>
                        <a:rPr lang="en-US" sz="1400" b="0" dirty="0" smtClean="0"/>
                        <a:t>solar power, wind power and hydropower. Non-renewable energy included oil and coal.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/>
                        <a:t>3. </a:t>
                      </a:r>
                      <a:r>
                        <a:rPr lang="en-GB" sz="1400" b="0" dirty="0" smtClean="0"/>
                        <a:t>There</a:t>
                      </a:r>
                      <a:r>
                        <a:rPr lang="en-GB" sz="1400" b="0" baseline="0" dirty="0" smtClean="0"/>
                        <a:t> are positives and drawbacks to using both renewable and non-renewable energy. 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/>
                        <a:t>4. </a:t>
                      </a:r>
                      <a:r>
                        <a:rPr lang="en-US" sz="1400" dirty="0" smtClean="0"/>
                        <a:t>The UK has made significant efforts to diversify its energy sources. Renewable energy, such as wind, solar, and hydroelectric power, has become more prominent due to environmental concerns. 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/>
                        <a:t>5. </a:t>
                      </a:r>
                      <a:r>
                        <a:rPr lang="en-US" sz="1400" b="0" dirty="0" smtClean="0"/>
                        <a:t>Consideration of the benefits and drawbacks of an energy source and its location are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 smtClean="0"/>
                        <a:t>necessary when planning new energy source facilities</a:t>
                      </a:r>
                      <a:r>
                        <a:rPr lang="en-US" sz="1600" b="0" dirty="0" smtClean="0"/>
                        <a:t>.</a:t>
                      </a:r>
                      <a:endParaRPr lang="en-GB" sz="16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1058478"/>
              </p:ext>
            </p:extLst>
          </p:nvPr>
        </p:nvGraphicFramePr>
        <p:xfrm>
          <a:off x="338328" y="4073237"/>
          <a:ext cx="3472688" cy="25232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88263">
                <a:tc>
                  <a:txBody>
                    <a:bodyPr/>
                    <a:lstStyle/>
                    <a:p>
                      <a:r>
                        <a:rPr lang="en-US" dirty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0674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0674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184291"/>
              </p:ext>
            </p:extLst>
          </p:nvPr>
        </p:nvGraphicFramePr>
        <p:xfrm>
          <a:off x="3811016" y="4073237"/>
          <a:ext cx="4012184" cy="30464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585686">
                <a:tc>
                  <a:txBody>
                    <a:bodyPr/>
                    <a:lstStyle/>
                    <a:p>
                      <a:r>
                        <a:rPr lang="en-US" dirty="0" smtClean="0"/>
                        <a:t>Types</a:t>
                      </a:r>
                      <a:r>
                        <a:rPr lang="en-US" baseline="0" dirty="0" smtClean="0"/>
                        <a:t> of energy…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46079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9594685"/>
              </p:ext>
            </p:extLst>
          </p:nvPr>
        </p:nvGraphicFramePr>
        <p:xfrm>
          <a:off x="7971536" y="4265874"/>
          <a:ext cx="4059137" cy="233057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15366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043771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453167">
                <a:tc>
                  <a:txBody>
                    <a:bodyPr/>
                    <a:lstStyle/>
                    <a:p>
                      <a:r>
                        <a:rPr lang="en-US" dirty="0"/>
                        <a:t>Previous</a:t>
                      </a:r>
                      <a:r>
                        <a:rPr lang="en-US" baseline="0" dirty="0"/>
                        <a:t> learning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/>
                        <a:t>Future </a:t>
                      </a:r>
                      <a:r>
                        <a:rPr lang="en-US" baseline="0" dirty="0" smtClean="0"/>
                        <a:t>Learning…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1877404">
                <a:tc>
                  <a:txBody>
                    <a:bodyPr/>
                    <a:lstStyle/>
                    <a:p>
                      <a:pPr rtl="0"/>
                      <a:r>
                        <a:rPr lang="en-GB" sz="1400" dirty="0" smtClean="0"/>
                        <a:t>I</a:t>
                      </a:r>
                      <a:r>
                        <a:rPr lang="en-GB" sz="1400" baseline="0" dirty="0" smtClean="0"/>
                        <a:t> have an understanding of how land is used in the UK from my learning in Y3.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dirty="0" smtClean="0"/>
                        <a:t>In</a:t>
                      </a:r>
                      <a:r>
                        <a:rPr lang="en-GB" sz="1400" baseline="0" dirty="0" smtClean="0"/>
                        <a:t> Year 5 I will look Trade and how energy powers transport systems.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384" y="4580488"/>
            <a:ext cx="2359799" cy="215353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8828" y="4580488"/>
            <a:ext cx="3533811" cy="2434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1190</TotalTime>
  <Words>305</Words>
  <Application>Microsoft Office PowerPoint</Application>
  <PresentationFormat>Widescreen</PresentationFormat>
  <Paragraphs>26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Malak, Joanne</cp:lastModifiedBy>
  <cp:revision>33</cp:revision>
  <cp:lastPrinted>2023-04-27T09:36:01Z</cp:lastPrinted>
  <dcterms:created xsi:type="dcterms:W3CDTF">2022-03-01T14:43:05Z</dcterms:created>
  <dcterms:modified xsi:type="dcterms:W3CDTF">2024-05-14T08:17:17Z</dcterms:modified>
</cp:coreProperties>
</file>