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9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b="1" i="1" dirty="0" smtClean="0">
                <a:solidFill>
                  <a:srgbClr val="0070C0"/>
                </a:solidFill>
              </a:rPr>
              <a:t>Making Things Move</a:t>
            </a:r>
            <a:endParaRPr lang="en-GB" b="1" i="1" dirty="0">
              <a:solidFill>
                <a:srgbClr val="0070C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853073"/>
              </p:ext>
            </p:extLst>
          </p:nvPr>
        </p:nvGraphicFramePr>
        <p:xfrm>
          <a:off x="7095744" y="719665"/>
          <a:ext cx="4856480" cy="350821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70277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product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item designed for usually one specific task or purpose.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cam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device that creates an up and down motion, which usually work in a pattern of two or three.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fulcrum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point  where a lever is placed to gain traction or support.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force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strength or energy linked to action or movement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motion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 where an object changes position.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120513"/>
              </p:ext>
            </p:extLst>
          </p:nvPr>
        </p:nvGraphicFramePr>
        <p:xfrm>
          <a:off x="338328" y="719666"/>
          <a:ext cx="6620256" cy="292133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Particular products have been designed for specific tasks, such as scissors.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Levers consist of a rigid bar that rotates around a fixed point, called a fulcrum. They reduce the amount of work needed to lift a heavy object.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Linkages combine slider (Y1)  and lever mechanisms.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Cams are devices that can convert circular motion into    up-and-down motion. They are attached to a bar called a follower.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 the cams are different shapes, they make the follower move up and down in a different pattern. They are called :heart cam, circular cam and snail cam.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139920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840359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 Cam mechanism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6464092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History</a:t>
                      </a:r>
                      <a:r>
                        <a:rPr lang="en-GB" baseline="0" dirty="0" smtClean="0"/>
                        <a:t> – Rocks, Relics &amp; Rumbles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Healthy Bodies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35664" t="26446" r="36719" b="39035"/>
          <a:stretch/>
        </p:blipFill>
        <p:spPr>
          <a:xfrm>
            <a:off x="4723542" y="4228673"/>
            <a:ext cx="2291938" cy="22919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34171" t="66140" r="36157" b="9994"/>
          <a:stretch/>
        </p:blipFill>
        <p:spPr>
          <a:xfrm>
            <a:off x="249227" y="4178254"/>
            <a:ext cx="3579569" cy="2303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184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Daniel McGregor</cp:lastModifiedBy>
  <cp:revision>14</cp:revision>
  <cp:lastPrinted>2023-04-27T06:52:03Z</cp:lastPrinted>
  <dcterms:created xsi:type="dcterms:W3CDTF">2022-03-01T14:43:05Z</dcterms:created>
  <dcterms:modified xsi:type="dcterms:W3CDTF">2023-04-27T14:46:10Z</dcterms:modified>
</cp:coreProperties>
</file>