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GB" dirty="0"/>
              <a:t>Line, Light and Shadows</a:t>
            </a:r>
            <a:r>
              <a:rPr lang="en-GB" dirty="0" smtClean="0"/>
              <a:t>.</a:t>
            </a:r>
            <a:endParaRPr lang="en-GB" b="1" i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081953"/>
              </p:ext>
            </p:extLst>
          </p:nvPr>
        </p:nvGraphicFramePr>
        <p:xfrm>
          <a:off x="7095744" y="713467"/>
          <a:ext cx="4856480" cy="361034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63034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647964">
                <a:tc>
                  <a:txBody>
                    <a:bodyPr/>
                    <a:lstStyle/>
                    <a:p>
                      <a:r>
                        <a:rPr lang="en-GB" dirty="0" smtClean="0"/>
                        <a:t>abstract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Abstract art consists of shapes and patterns rather than realistic representations of objects.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647964">
                <a:tc>
                  <a:txBody>
                    <a:bodyPr/>
                    <a:lstStyle/>
                    <a:p>
                      <a:r>
                        <a:rPr lang="en-GB" dirty="0" smtClean="0"/>
                        <a:t>composition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How the subjects of a picture are arranged.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9277">
                <a:tc>
                  <a:txBody>
                    <a:bodyPr/>
                    <a:lstStyle/>
                    <a:p>
                      <a:r>
                        <a:rPr lang="en-GB" dirty="0" smtClean="0"/>
                        <a:t>contrast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degree of difference between the lighter and darker parts of an image.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589277">
                <a:tc>
                  <a:txBody>
                    <a:bodyPr/>
                    <a:lstStyle/>
                    <a:p>
                      <a:r>
                        <a:rPr lang="en-GB" dirty="0" smtClean="0"/>
                        <a:t>form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three-dimensional aspect of a picture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589277">
                <a:tc>
                  <a:txBody>
                    <a:bodyPr/>
                    <a:lstStyle/>
                    <a:p>
                      <a:r>
                        <a:rPr lang="en-GB" smtClean="0"/>
                        <a:t>Shade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Shadows in a picture.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191834"/>
              </p:ext>
            </p:extLst>
          </p:nvPr>
        </p:nvGraphicFramePr>
        <p:xfrm>
          <a:off x="338328" y="719666"/>
          <a:ext cx="6620256" cy="369637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17594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438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Continuous line drawings are made by keeping a pen or pencil in contact with the paper for the duration of the drawing.</a:t>
                      </a:r>
                      <a:endParaRPr lang="en-GB" sz="14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313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These drawings help artists to develop their observational skills because they have to look carefully at what is in front of them.</a:t>
                      </a:r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3956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Pablo Picasso was a Spanish painter who lived from 1881 to 1973.</a:t>
                      </a:r>
                    </a:p>
                    <a:p>
                      <a:endParaRPr lang="en-GB" sz="1400" dirty="0" smtClean="0"/>
                    </a:p>
                    <a:p>
                      <a:r>
                        <a:rPr lang="en-GB" sz="1400" dirty="0" smtClean="0"/>
                        <a:t> He used many artistic styles, including the continuous line technique. He would take a complex subject and simplify it into one unbroken line.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146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Shading is a technique that artists use to give the illusion of a 3-D form on a 2-D surface.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6968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Rembrandt </a:t>
                      </a:r>
                      <a:r>
                        <a:rPr lang="en-GB" sz="1400" dirty="0" err="1" smtClean="0"/>
                        <a:t>Harmenszoon</a:t>
                      </a:r>
                      <a:r>
                        <a:rPr lang="en-GB" sz="1400" dirty="0" smtClean="0"/>
                        <a:t> van Rijn, simply known as Rembrandt, was a Dutch painter who lived in the 17th century. He had a love of line drawings. 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62001"/>
              </p:ext>
            </p:extLst>
          </p:nvPr>
        </p:nvGraphicFramePr>
        <p:xfrm>
          <a:off x="326136" y="4377059"/>
          <a:ext cx="3063886" cy="2529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3886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87764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853262">
                <a:tc>
                  <a:txBody>
                    <a:bodyPr/>
                    <a:lstStyle/>
                    <a:p>
                      <a:r>
                        <a:rPr lang="en-GB" dirty="0" smtClean="0"/>
                        <a:t>Continuous </a:t>
                      </a:r>
                    </a:p>
                    <a:p>
                      <a:r>
                        <a:rPr lang="en-GB" dirty="0" smtClean="0"/>
                        <a:t>line</a:t>
                      </a:r>
                      <a:r>
                        <a:rPr lang="en-GB" baseline="0" dirty="0" smtClean="0"/>
                        <a:t> drawing</a:t>
                      </a:r>
                      <a:endParaRPr lang="en-GB" dirty="0" smtClean="0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990425">
                <a:tc>
                  <a:txBody>
                    <a:bodyPr/>
                    <a:lstStyle/>
                    <a:p>
                      <a:r>
                        <a:rPr lang="en-GB" dirty="0" smtClean="0"/>
                        <a:t>Shading </a:t>
                      </a:r>
                    </a:p>
                    <a:p>
                      <a:r>
                        <a:rPr lang="en-GB" dirty="0" smtClean="0"/>
                        <a:t>effects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509223"/>
              </p:ext>
            </p:extLst>
          </p:nvPr>
        </p:nvGraphicFramePr>
        <p:xfrm>
          <a:off x="3487782" y="4377059"/>
          <a:ext cx="6204858" cy="223770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204858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41014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GB" dirty="0" smtClean="0"/>
                        <a:t>Line, Light and Shadows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1796693">
                <a:tc>
                  <a:txBody>
                    <a:bodyPr/>
                    <a:lstStyle/>
                    <a:p>
                      <a:r>
                        <a:rPr lang="en-GB" dirty="0" smtClean="0"/>
                        <a:t>  Pablo                                                                         </a:t>
                      </a:r>
                      <a:r>
                        <a:rPr lang="en-GB" sz="1800" dirty="0" smtClean="0"/>
                        <a:t>Rembrandt</a:t>
                      </a:r>
                      <a:endParaRPr lang="en-GB" dirty="0" smtClean="0"/>
                    </a:p>
                    <a:p>
                      <a:r>
                        <a:rPr lang="en-GB" dirty="0" smtClean="0"/>
                        <a:t>Picasso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059996"/>
              </p:ext>
            </p:extLst>
          </p:nvPr>
        </p:nvGraphicFramePr>
        <p:xfrm>
          <a:off x="9692640" y="4377059"/>
          <a:ext cx="2259584" cy="23340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4547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914110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592251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693945">
                <a:tc>
                  <a:txBody>
                    <a:bodyPr/>
                    <a:lstStyle/>
                    <a:p>
                      <a:r>
                        <a:rPr lang="en-GB" dirty="0" smtClean="0"/>
                        <a:t>Geography</a:t>
                      </a:r>
                      <a:r>
                        <a:rPr lang="en-GB" baseline="0" dirty="0" smtClean="0"/>
                        <a:t> – Sow, Grow and Farm.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219" y="4841981"/>
            <a:ext cx="1999487" cy="18861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0111" y="4876199"/>
            <a:ext cx="1527906" cy="8162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1422" y="5729624"/>
            <a:ext cx="1826601" cy="76619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4722" y="4818736"/>
            <a:ext cx="827952" cy="101719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5386" y="5785072"/>
            <a:ext cx="1587219" cy="10369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9293" y="5088464"/>
            <a:ext cx="1943582" cy="163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241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DUXBURY, Jessica</cp:lastModifiedBy>
  <cp:revision>31</cp:revision>
  <cp:lastPrinted>2022-03-01T14:49:17Z</cp:lastPrinted>
  <dcterms:created xsi:type="dcterms:W3CDTF">2022-03-01T14:43:05Z</dcterms:created>
  <dcterms:modified xsi:type="dcterms:W3CDTF">2023-06-28T15:48:08Z</dcterms:modified>
</cp:coreProperties>
</file>