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GB" dirty="0"/>
              <a:t>Taotie</a:t>
            </a:r>
            <a:r>
              <a:rPr lang="en-GB" dirty="0" smtClean="0"/>
              <a:t>.</a:t>
            </a:r>
            <a:endParaRPr lang="en-GB" b="1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416997"/>
              </p:ext>
            </p:extLst>
          </p:nvPr>
        </p:nvGraphicFramePr>
        <p:xfrm>
          <a:off x="7095744" y="713467"/>
          <a:ext cx="4856480" cy="366903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63034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647964">
                <a:tc>
                  <a:txBody>
                    <a:bodyPr/>
                    <a:lstStyle/>
                    <a:p>
                      <a:r>
                        <a:rPr lang="en-GB" dirty="0" smtClean="0"/>
                        <a:t>bronze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yellow-brown metal alloy of copper and tin.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647964">
                <a:tc>
                  <a:txBody>
                    <a:bodyPr/>
                    <a:lstStyle/>
                    <a:p>
                      <a:r>
                        <a:rPr lang="en-GB" dirty="0" smtClean="0"/>
                        <a:t>cast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object formed by putting a molten or soft material in or on a mould.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dirty="0" smtClean="0"/>
                        <a:t>mould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typically hollow container, used to give shape to a molten or soft material when it cools and hardens.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dirty="0" smtClean="0"/>
                        <a:t>molten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substance made liquid by heat.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589277">
                <a:tc>
                  <a:txBody>
                    <a:bodyPr/>
                    <a:lstStyle/>
                    <a:p>
                      <a:r>
                        <a:rPr lang="en-GB" dirty="0" smtClean="0"/>
                        <a:t>gluttonous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Excessively greedy.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07186"/>
              </p:ext>
            </p:extLst>
          </p:nvPr>
        </p:nvGraphicFramePr>
        <p:xfrm>
          <a:off x="338328" y="719666"/>
          <a:ext cx="6620256" cy="33945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17594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438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A taotie is a gluttonous creature in Chinese mythology, which is always hungry no matter how much it eats</a:t>
                      </a:r>
                      <a:endParaRPr lang="en-GB" sz="14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313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During the Shang Dynasty, craftspeople used a complex technique called piece-mould casting to make highly-decorated bronze vessels and objects.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3956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taotie’s face has large eyes and styled fangs, horns and eyebrows. Cleverly, each side of this taotie design also represents a one-legged beast called a </a:t>
                      </a:r>
                      <a:r>
                        <a:rPr lang="en-GB" sz="1400" dirty="0" err="1" smtClean="0"/>
                        <a:t>gui</a:t>
                      </a:r>
                      <a:r>
                        <a:rPr lang="en-GB" sz="1400" dirty="0" smtClean="0"/>
                        <a:t> dragon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14662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Both dragons are facing each other and have a large eye and curled tail. The tail is made of a square spiral shape called a thunder and cloud pattern. 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6968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Images of taotie appear on ancient Chinese bronze artefacts, such as masks and ritual vessels called dings.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593675"/>
              </p:ext>
            </p:extLst>
          </p:nvPr>
        </p:nvGraphicFramePr>
        <p:xfrm>
          <a:off x="326136" y="4017446"/>
          <a:ext cx="3063886" cy="2833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3886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598192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046436">
                <a:tc>
                  <a:txBody>
                    <a:bodyPr/>
                    <a:lstStyle/>
                    <a:p>
                      <a:r>
                        <a:rPr lang="en-GB" dirty="0" smtClean="0"/>
                        <a:t>Silicone casting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Clay casting</a:t>
                      </a:r>
                      <a:endParaRPr lang="en-GB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046436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 smtClean="0"/>
                        <a:t>Paper casting</a:t>
                      </a:r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722560"/>
              </p:ext>
            </p:extLst>
          </p:nvPr>
        </p:nvGraphicFramePr>
        <p:xfrm>
          <a:off x="3487782" y="4212673"/>
          <a:ext cx="5819714" cy="240209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81971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73411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smtClean="0"/>
                        <a:t>Taotie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1928682">
                <a:tc>
                  <a:txBody>
                    <a:bodyPr/>
                    <a:lstStyle/>
                    <a:p>
                      <a:r>
                        <a:rPr lang="en-GB" dirty="0" smtClean="0"/>
                        <a:t>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356881"/>
              </p:ext>
            </p:extLst>
          </p:nvPr>
        </p:nvGraphicFramePr>
        <p:xfrm>
          <a:off x="9405256" y="4377059"/>
          <a:ext cx="2546968" cy="23340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9322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25374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592251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693945">
                <a:tc>
                  <a:txBody>
                    <a:bodyPr/>
                    <a:lstStyle/>
                    <a:p>
                      <a:r>
                        <a:rPr lang="en-GB" dirty="0" smtClean="0"/>
                        <a:t>History </a:t>
                      </a:r>
                      <a:r>
                        <a:rPr lang="en-GB" dirty="0" smtClean="0"/>
                        <a:t>–</a:t>
                      </a:r>
                      <a:r>
                        <a:rPr lang="en-GB" baseline="0" dirty="0" smtClean="0"/>
                        <a:t> Dynamic Dynasties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5890" y="4212673"/>
            <a:ext cx="828791" cy="25149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7343" y="4601943"/>
            <a:ext cx="3491168" cy="20128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7857" y="4621706"/>
            <a:ext cx="1220556" cy="199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222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DUXBURY, Jessica</cp:lastModifiedBy>
  <cp:revision>29</cp:revision>
  <cp:lastPrinted>2022-03-01T14:49:17Z</cp:lastPrinted>
  <dcterms:created xsi:type="dcterms:W3CDTF">2022-03-01T14:43:05Z</dcterms:created>
  <dcterms:modified xsi:type="dcterms:W3CDTF">2023-06-28T15:31:07Z</dcterms:modified>
</cp:coreProperties>
</file>