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</a:t>
            </a:r>
            <a:r>
              <a:rPr lang="en-US"/>
              <a:t>about  </a:t>
            </a:r>
            <a:r>
              <a:rPr lang="en-US" smtClean="0"/>
              <a:t>DT: Greenhouses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046950"/>
              </p:ext>
            </p:extLst>
          </p:nvPr>
        </p:nvGraphicFramePr>
        <p:xfrm>
          <a:off x="7095744" y="719666"/>
          <a:ext cx="4856480" cy="370523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600" smtClean="0"/>
                        <a:t>Frame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smtClean="0"/>
                        <a:t>A structure where the corners and upright posts are the main parts.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35315">
                <a:tc>
                  <a:txBody>
                    <a:bodyPr/>
                    <a:lstStyle/>
                    <a:p>
                      <a:r>
                        <a:rPr lang="en-US" sz="1600" smtClean="0"/>
                        <a:t>Hack</a:t>
                      </a:r>
                      <a:r>
                        <a:rPr lang="en-US" sz="1600" baseline="0" smtClean="0"/>
                        <a:t> saw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smtClean="0"/>
                        <a:t>A</a:t>
                      </a:r>
                      <a:r>
                        <a:rPr lang="en-US" sz="1600" baseline="0" smtClean="0"/>
                        <a:t> type of small saw with sharp blade.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smtClean="0"/>
                        <a:t>Mitre</a:t>
                      </a:r>
                      <a:r>
                        <a:rPr lang="en-US" sz="1600" baseline="0" smtClean="0"/>
                        <a:t> block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smtClean="0"/>
                        <a:t>A</a:t>
                      </a:r>
                      <a:r>
                        <a:rPr lang="en-US" sz="1600" baseline="0" smtClean="0"/>
                        <a:t> cutting tool with 45 / 90 grooves for precision.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baseline="0" smtClean="0"/>
                        <a:t>Pitch roof 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smtClean="0"/>
                        <a:t>A</a:t>
                      </a:r>
                      <a:r>
                        <a:rPr lang="en-US" sz="1600" baseline="0" smtClean="0"/>
                        <a:t> roof that has an agle at an elevation and is not therefore flat.</a:t>
                      </a:r>
                      <a:r>
                        <a:rPr lang="en-US" sz="1600" smtClean="0"/>
                        <a:t>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smtClean="0"/>
                        <a:t>Greenhouse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smtClean="0"/>
                        <a:t>Mostly</a:t>
                      </a:r>
                      <a:r>
                        <a:rPr lang="en-GB" sz="1600" baseline="0" smtClean="0"/>
                        <a:t> transparent glass structure.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123579"/>
              </p:ext>
            </p:extLst>
          </p:nvPr>
        </p:nvGraphicFramePr>
        <p:xfrm>
          <a:off x="338328" y="719666"/>
          <a:ext cx="6620256" cy="286850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1</a:t>
                      </a:r>
                      <a:r>
                        <a:rPr lang="en-US" sz="1600"/>
                        <a:t>. </a:t>
                      </a:r>
                      <a:r>
                        <a:rPr lang="en-US" sz="1600" smtClean="0"/>
                        <a:t>Greenhouses</a:t>
                      </a:r>
                      <a:r>
                        <a:rPr lang="en-US" sz="1600" baseline="0" smtClean="0"/>
                        <a:t> are a frame structure.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2</a:t>
                      </a:r>
                      <a:r>
                        <a:rPr lang="en-US" sz="1600"/>
                        <a:t>. </a:t>
                      </a:r>
                      <a:r>
                        <a:rPr lang="en-US" sz="1600" baseline="0" smtClean="0"/>
                        <a:t> The stronger the base; the stronger the overall structure.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smtClean="0"/>
                        <a:t>3.</a:t>
                      </a:r>
                      <a:r>
                        <a:rPr lang="en-US" sz="1600" baseline="0" smtClean="0"/>
                        <a:t> For a pitch roof, the needs to be 45 degree angle cuts</a:t>
                      </a:r>
                      <a:r>
                        <a:rPr lang="en-US" sz="1600" smtClean="0"/>
                        <a:t>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smtClean="0"/>
                        <a:t>4. Measurements</a:t>
                      </a:r>
                      <a:r>
                        <a:rPr lang="en-US" sz="1600" baseline="0" smtClean="0"/>
                        <a:t> need to be precise for a quality finish </a:t>
                      </a:r>
                      <a:r>
                        <a:rPr lang="en-US" sz="1600" smtClean="0"/>
                        <a:t>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smtClean="0"/>
                        <a:t>5.</a:t>
                      </a:r>
                      <a:r>
                        <a:rPr lang="en-US" sz="1600" baseline="0" smtClean="0"/>
                        <a:t> Use the correct tools and safety guidance to complete the task.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959617"/>
              </p:ext>
            </p:extLst>
          </p:nvPr>
        </p:nvGraphicFramePr>
        <p:xfrm>
          <a:off x="326136" y="3829006"/>
          <a:ext cx="3472688" cy="26741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GB" baseline="0" smtClean="0"/>
                        <a:t>Right angles are 90 degrees and 45 degrees are half. A right angled triangle is the shape of the pitch roof.        Right angle at the top.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37493"/>
              </p:ext>
            </p:extLst>
          </p:nvPr>
        </p:nvGraphicFramePr>
        <p:xfrm>
          <a:off x="3911092" y="3823109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/>
                        <a:t>Diagram </a:t>
                      </a:r>
                      <a:r>
                        <a:rPr lang="en-US"/>
                        <a:t>of…a </a:t>
                      </a:r>
                      <a:r>
                        <a:rPr lang="en-US" smtClean="0"/>
                        <a:t>frame</a:t>
                      </a:r>
                      <a:r>
                        <a:rPr lang="en-US" baseline="0" smtClean="0"/>
                        <a:t> build</a:t>
                      </a:r>
                      <a:r>
                        <a:rPr lang="en-US" smtClean="0"/>
                        <a:t>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592713"/>
              </p:ext>
            </p:extLst>
          </p:nvPr>
        </p:nvGraphicFramePr>
        <p:xfrm>
          <a:off x="7991856" y="3839124"/>
          <a:ext cx="3960368" cy="26805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Previous</a:t>
                      </a:r>
                      <a:r>
                        <a:rPr lang="en-US" baseline="0" dirty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GB" smtClean="0"/>
                        <a:t>Mathematics</a:t>
                      </a:r>
                      <a:r>
                        <a:rPr lang="en-GB" baseline="0" smtClean="0"/>
                        <a:t> – Right angles and 45 degrees. Measurement in cm and mm.</a:t>
                      </a:r>
                    </a:p>
                    <a:p>
                      <a:r>
                        <a:rPr lang="en-GB" baseline="0" smtClean="0"/>
                        <a:t>Science – sustainable products.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aseline="0" smtClean="0"/>
                        <a:t>Measurment and recognising right angles.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sp>
        <p:nvSpPr>
          <p:cNvPr id="12" name="Isosceles Triangle 11"/>
          <p:cNvSpPr/>
          <p:nvPr/>
        </p:nvSpPr>
        <p:spPr>
          <a:xfrm>
            <a:off x="1439284" y="5564038"/>
            <a:ext cx="1595887" cy="7591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9228" y="4205677"/>
            <a:ext cx="3924048" cy="225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34530</TotalTime>
  <Words>206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 </cp:lastModifiedBy>
  <cp:revision>9</cp:revision>
  <cp:lastPrinted>2022-04-25T14:52:09Z</cp:lastPrinted>
  <dcterms:created xsi:type="dcterms:W3CDTF">2022-03-01T14:43:05Z</dcterms:created>
  <dcterms:modified xsi:type="dcterms:W3CDTF">2023-01-25T15:50:52Z</dcterms:modified>
</cp:coreProperties>
</file>