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2" d="100"/>
          <a:sy n="92" d="100"/>
        </p:scale>
        <p:origin x="9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b="1" i="1" dirty="0" smtClean="0">
                <a:solidFill>
                  <a:srgbClr val="0070C0"/>
                </a:solidFill>
              </a:rPr>
              <a:t>Tomb Builders</a:t>
            </a:r>
            <a:endParaRPr lang="en-GB" b="1" i="1" dirty="0">
              <a:solidFill>
                <a:srgbClr val="0070C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953421"/>
              </p:ext>
            </p:extLst>
          </p:nvPr>
        </p:nvGraphicFramePr>
        <p:xfrm>
          <a:off x="7095744" y="719665"/>
          <a:ext cx="4856480" cy="37923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949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2811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force</a:t>
                      </a:r>
                      <a:endParaRPr lang="en-GB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 push or a pull.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2811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friction</a:t>
                      </a:r>
                      <a:endParaRPr lang="en-GB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The force between two surfaces as they move across each other.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8476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Tomb</a:t>
                      </a:r>
                      <a:endParaRPr lang="en-GB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underground chamber for burying the dead.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6858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err="1" smtClean="0"/>
                        <a:t>mastaba</a:t>
                      </a:r>
                      <a:endParaRPr lang="en-GB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flat roofed, cuboid like structure with sloping sides for buying the Egyptian dead. They were made from mudbricks.</a:t>
                      </a:r>
                      <a:endParaRPr lang="en-GB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8476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pyramid</a:t>
                      </a:r>
                      <a:endParaRPr lang="en-GB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large stone structure with triangular sides - usually reserved for burying important civilians.</a:t>
                      </a:r>
                      <a:endParaRPr lang="en-GB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468584"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468584"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951418"/>
              </p:ext>
            </p:extLst>
          </p:nvPr>
        </p:nvGraphicFramePr>
        <p:xfrm>
          <a:off x="338328" y="719667"/>
          <a:ext cx="6620256" cy="30897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72769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652346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Ancient tomb builders, such as the Egyptians, used heavy stones to make the pyramids. They were moved by early machines.</a:t>
                      </a:r>
                      <a:endParaRPr lang="en-GB" sz="1100" i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10141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inclined plane is a slope that can help move heavy objects between two levels as it is a smooth surface with little friction.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10141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pulley can lift or lower any object, with force being placed on one point of the payload (object to move).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101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Egyptians engineered their tombs so that they would be very hard to open, if found, as they contained many riches.</a:t>
                      </a:r>
                      <a:endParaRPr lang="en-GB" sz="1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101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Egyptians used three types of tombs - </a:t>
                      </a:r>
                      <a:r>
                        <a:rPr lang="en-GB" sz="1400" b="0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mastabas</a:t>
                      </a:r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pyramids and rock-cut chambers.</a:t>
                      </a:r>
                      <a:endParaRPr lang="en-GB" sz="1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52973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260173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992980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History</a:t>
                      </a:r>
                      <a:r>
                        <a:rPr lang="en-GB" dirty="0" smtClean="0"/>
                        <a:t> - Ancient</a:t>
                      </a:r>
                      <a:r>
                        <a:rPr lang="en-GB" baseline="0" dirty="0" smtClean="0"/>
                        <a:t> Civilisations (Egypt) – Ancient buildings </a:t>
                      </a:r>
                      <a:r>
                        <a:rPr lang="en-GB" baseline="0" dirty="0" err="1" smtClean="0"/>
                        <a:t>etc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71573" t="27601" r="9438" b="56230"/>
          <a:stretch/>
        </p:blipFill>
        <p:spPr>
          <a:xfrm>
            <a:off x="3860292" y="4204859"/>
            <a:ext cx="1586992" cy="9975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2556" t="74448" r="68030" b="7313"/>
          <a:stretch/>
        </p:blipFill>
        <p:spPr>
          <a:xfrm>
            <a:off x="5312690" y="5219723"/>
            <a:ext cx="2578582" cy="127914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l="19221" t="34689" r="68483" b="47440"/>
          <a:stretch/>
        </p:blipFill>
        <p:spPr>
          <a:xfrm>
            <a:off x="326136" y="4225412"/>
            <a:ext cx="610375" cy="709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l="19221" t="54884" r="68483" b="27066"/>
          <a:stretch/>
        </p:blipFill>
        <p:spPr>
          <a:xfrm>
            <a:off x="1674999" y="4204859"/>
            <a:ext cx="621831" cy="73029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/>
          <a:srcRect l="51389" t="16282" r="36030" b="65668"/>
          <a:stretch/>
        </p:blipFill>
        <p:spPr>
          <a:xfrm>
            <a:off x="3123210" y="4186223"/>
            <a:ext cx="652530" cy="748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/>
          <a:srcRect l="51389" t="35047" r="36030" b="46188"/>
          <a:stretch/>
        </p:blipFill>
        <p:spPr>
          <a:xfrm>
            <a:off x="267539" y="5700657"/>
            <a:ext cx="668972" cy="79820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/>
          <a:srcRect l="51103" t="54705" r="36030" b="26709"/>
          <a:stretch/>
        </p:blipFill>
        <p:spPr>
          <a:xfrm>
            <a:off x="1640536" y="5700657"/>
            <a:ext cx="690755" cy="7982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/>
          <a:srcRect l="51532" t="73649" r="36030" b="7944"/>
          <a:stretch/>
        </p:blipFill>
        <p:spPr>
          <a:xfrm>
            <a:off x="3123210" y="5650558"/>
            <a:ext cx="698780" cy="82729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26136" y="4935149"/>
            <a:ext cx="9088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/>
              <a:t>Wheel/Axle</a:t>
            </a:r>
            <a:endParaRPr lang="en-GB" sz="1100" b="1" dirty="0"/>
          </a:p>
        </p:txBody>
      </p:sp>
      <p:sp>
        <p:nvSpPr>
          <p:cNvPr id="28" name="Rectangle 27"/>
          <p:cNvSpPr/>
          <p:nvPr/>
        </p:nvSpPr>
        <p:spPr>
          <a:xfrm>
            <a:off x="1716521" y="4918399"/>
            <a:ext cx="5287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b="1" dirty="0" smtClean="0"/>
              <a:t>Lever</a:t>
            </a:r>
            <a:endParaRPr lang="en-GB" sz="1200" b="1" dirty="0"/>
          </a:p>
        </p:txBody>
      </p:sp>
      <p:sp>
        <p:nvSpPr>
          <p:cNvPr id="29" name="Rectangle 28"/>
          <p:cNvSpPr/>
          <p:nvPr/>
        </p:nvSpPr>
        <p:spPr>
          <a:xfrm>
            <a:off x="2858862" y="4917364"/>
            <a:ext cx="1085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b="1" dirty="0" smtClean="0"/>
              <a:t>Inclined Plane</a:t>
            </a:r>
            <a:endParaRPr lang="en-GB" sz="1200" b="1" dirty="0"/>
          </a:p>
        </p:txBody>
      </p:sp>
      <p:sp>
        <p:nvSpPr>
          <p:cNvPr id="30" name="Rectangle 29"/>
          <p:cNvSpPr/>
          <p:nvPr/>
        </p:nvSpPr>
        <p:spPr>
          <a:xfrm>
            <a:off x="317592" y="5438478"/>
            <a:ext cx="5743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b="1" dirty="0" smtClean="0"/>
              <a:t>Pulley</a:t>
            </a:r>
            <a:endParaRPr lang="en-GB" sz="1200" b="1" dirty="0"/>
          </a:p>
        </p:txBody>
      </p:sp>
      <p:sp>
        <p:nvSpPr>
          <p:cNvPr id="31" name="Rectangle 30"/>
          <p:cNvSpPr/>
          <p:nvPr/>
        </p:nvSpPr>
        <p:spPr>
          <a:xfrm>
            <a:off x="1716521" y="5463485"/>
            <a:ext cx="5652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b="1" dirty="0" smtClean="0"/>
              <a:t>Screw</a:t>
            </a:r>
            <a:endParaRPr lang="en-GB" sz="1200" b="1" dirty="0"/>
          </a:p>
        </p:txBody>
      </p:sp>
      <p:sp>
        <p:nvSpPr>
          <p:cNvPr id="32" name="Rectangle 31"/>
          <p:cNvSpPr/>
          <p:nvPr/>
        </p:nvSpPr>
        <p:spPr>
          <a:xfrm>
            <a:off x="3209246" y="5438478"/>
            <a:ext cx="6279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b="1" dirty="0" smtClean="0"/>
              <a:t>Wedge</a:t>
            </a:r>
            <a:endParaRPr lang="en-GB" sz="1200" b="1" dirty="0"/>
          </a:p>
        </p:txBody>
      </p:sp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224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Daniel McGregor</cp:lastModifiedBy>
  <cp:revision>13</cp:revision>
  <cp:lastPrinted>2023-04-27T07:13:23Z</cp:lastPrinted>
  <dcterms:created xsi:type="dcterms:W3CDTF">2022-03-01T14:43:05Z</dcterms:created>
  <dcterms:modified xsi:type="dcterms:W3CDTF">2023-04-27T14:38:48Z</dcterms:modified>
</cp:coreProperties>
</file>