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.....</a:t>
            </a:r>
            <a:r>
              <a:rPr lang="en-US" b="1" dirty="0" smtClean="0"/>
              <a:t>Architecture</a:t>
            </a:r>
            <a:r>
              <a:rPr lang="en-US" dirty="0" smtClean="0"/>
              <a:t>..............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711012"/>
              </p:ext>
            </p:extLst>
          </p:nvPr>
        </p:nvGraphicFramePr>
        <p:xfrm>
          <a:off x="6257110" y="614881"/>
          <a:ext cx="5695114" cy="309795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141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4623697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52538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7383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Barrow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 a large mound of earth or stones at a burial ground.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1614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Capital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top part of the column that supports the what of the entablature.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4894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Colonnade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row of columns set at regular intervals, usually supporting a roof.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48941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Concreate</a:t>
                      </a:r>
                      <a:r>
                        <a:rPr lang="en-GB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building material made by mixing cement, sand, small stone and water.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617098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Industrial revolution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period of time when work began to be done by machines rather than by human hands.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041502"/>
              </p:ext>
            </p:extLst>
          </p:nvPr>
        </p:nvGraphicFramePr>
        <p:xfrm>
          <a:off x="338328" y="640081"/>
          <a:ext cx="5799474" cy="29323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9947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50984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24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Culture is the language, inventions, ideas and art of a group of people. A society is all the people in a community or group.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7213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Culture affects the design of some products.</a:t>
                      </a:r>
                      <a:endParaRPr lang="en-US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45470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Prehistoric architecture : Stonehenge is an example of such, in the UK.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The Greeks were considered to be the ‘classical’ architects with their use of columns. The Romans further developed this style.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723736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Computer aided design is now used to give an all angles view and perform safety tests before planning any construction.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20112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143623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Investigate and identify the design features of a familiar product. (Everyday products Y4)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r>
                        <a:rPr lang="en-US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Products can be improved in different ways, such as making them easier to use, more hardwearing or more attractive. (Everyday</a:t>
                      </a:r>
                      <a:r>
                        <a:rPr lang="en-US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products Y2)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838258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sz="1600" dirty="0"/>
                        <a:t>Diagram of</a:t>
                      </a:r>
                      <a:r>
                        <a:rPr lang="en-US" sz="1600" dirty="0" smtClean="0"/>
                        <a:t>… </a:t>
                      </a:r>
                      <a:r>
                        <a:rPr lang="en-US" sz="1600" dirty="0" smtClean="0"/>
                        <a:t>Columns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206654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Mechanisms/Local Buildings (Y5)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Tomb builders (Y3)</a:t>
                      </a:r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dirty="0" smtClean="0"/>
                        <a:t>engineering materials, processes and production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dirty="0" smtClean="0"/>
                        <a:t>Preparing</a:t>
                      </a:r>
                      <a:r>
                        <a:rPr lang="en-US" sz="1400" baseline="0" dirty="0" smtClean="0"/>
                        <a:t> and planning for manufacture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400" baseline="0" dirty="0" smtClean="0"/>
                        <a:t>Computer </a:t>
                      </a:r>
                      <a:r>
                        <a:rPr lang="en-US" sz="1400" baseline="0" smtClean="0"/>
                        <a:t>aided manufacturing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879" y="4292947"/>
            <a:ext cx="3085011" cy="214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272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Daryl Hall</cp:lastModifiedBy>
  <cp:revision>23</cp:revision>
  <cp:lastPrinted>2022-03-01T14:49:17Z</cp:lastPrinted>
  <dcterms:created xsi:type="dcterms:W3CDTF">2022-03-01T14:43:05Z</dcterms:created>
  <dcterms:modified xsi:type="dcterms:W3CDTF">2023-05-05T13:44:28Z</dcterms:modified>
</cp:coreProperties>
</file>