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172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GB" sz="1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/>
          <a:lstStyle/>
          <a:p>
            <a:r>
              <a:rPr lang="en-US" dirty="0" smtClean="0"/>
              <a:t>My </a:t>
            </a:r>
            <a:r>
              <a:rPr lang="en-US" b="1" dirty="0" smtClean="0">
                <a:solidFill>
                  <a:srgbClr val="FF0000"/>
                </a:solidFill>
              </a:rPr>
              <a:t>K</a:t>
            </a:r>
            <a:r>
              <a:rPr lang="en-US" dirty="0" smtClean="0"/>
              <a:t>now </a:t>
            </a:r>
            <a:r>
              <a:rPr lang="en-US" b="1" dirty="0" smtClean="0">
                <a:solidFill>
                  <a:srgbClr val="FF0000"/>
                </a:solidFill>
              </a:rPr>
              <a:t>A</a:t>
            </a:r>
            <a:r>
              <a:rPr lang="en-US" dirty="0" smtClean="0"/>
              <a:t>nd </a:t>
            </a:r>
            <a:r>
              <a:rPr lang="en-US" b="1" dirty="0" smtClean="0">
                <a:solidFill>
                  <a:srgbClr val="FF0000"/>
                </a:solidFill>
              </a:rPr>
              <a:t>R</a:t>
            </a:r>
            <a:r>
              <a:rPr lang="en-US" dirty="0" smtClean="0"/>
              <a:t>emember </a:t>
            </a:r>
            <a:r>
              <a:rPr lang="en-US" b="1" dirty="0" smtClean="0">
                <a:solidFill>
                  <a:srgbClr val="FF0000"/>
                </a:solidFill>
              </a:rPr>
              <a:t>M</a:t>
            </a:r>
            <a:r>
              <a:rPr lang="en-US" dirty="0" smtClean="0"/>
              <a:t>ore card about - </a:t>
            </a:r>
            <a:r>
              <a:rPr lang="en-US" b="1" dirty="0" smtClean="0"/>
              <a:t>Working Scientifically </a:t>
            </a:r>
            <a:endParaRPr lang="en-GB" b="1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8504279"/>
              </p:ext>
            </p:extLst>
          </p:nvPr>
        </p:nvGraphicFramePr>
        <p:xfrm>
          <a:off x="7095744" y="719665"/>
          <a:ext cx="4856480" cy="304569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810512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045968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416015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821879">
                <a:tc>
                  <a:txBody>
                    <a:bodyPr/>
                    <a:lstStyle/>
                    <a:p>
                      <a:r>
                        <a:rPr lang="en-GB" sz="1400" b="1" i="1" dirty="0" smtClean="0"/>
                        <a:t>Observation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The action or process of closely observing or monitoring something or someone.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421793">
                <a:tc>
                  <a:txBody>
                    <a:bodyPr/>
                    <a:lstStyle/>
                    <a:p>
                      <a:r>
                        <a:rPr lang="en-GB" sz="1400" b="1" i="1" dirty="0" smtClean="0"/>
                        <a:t>Equipment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The items used.</a:t>
                      </a:r>
                      <a:r>
                        <a:rPr lang="en-GB" sz="1400" baseline="0" dirty="0" smtClean="0"/>
                        <a:t> </a:t>
                      </a:r>
                      <a:endParaRPr lang="en-GB" sz="14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582164">
                <a:tc>
                  <a:txBody>
                    <a:bodyPr/>
                    <a:lstStyle/>
                    <a:p>
                      <a:r>
                        <a:rPr lang="en-GB" sz="1400" b="1" i="1" dirty="0" smtClean="0"/>
                        <a:t>Classify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Arranging a group of things into categories</a:t>
                      </a:r>
                      <a:r>
                        <a:rPr lang="en-GB" sz="1400" baseline="0" dirty="0" smtClean="0"/>
                        <a:t> based on features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421793">
                <a:tc>
                  <a:txBody>
                    <a:bodyPr/>
                    <a:lstStyle/>
                    <a:p>
                      <a:r>
                        <a:rPr lang="en-GB" sz="1400" b="1" i="1" dirty="0" smtClean="0"/>
                        <a:t>Suggestion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0" dirty="0" smtClean="0"/>
                        <a:t>An idea or plan to tell somebody</a:t>
                      </a:r>
                      <a:endParaRPr lang="en-GB" sz="14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382049">
                <a:tc>
                  <a:txBody>
                    <a:bodyPr/>
                    <a:lstStyle/>
                    <a:p>
                      <a:r>
                        <a:rPr lang="en-GB" sz="1400" b="1" i="1" dirty="0" smtClean="0"/>
                        <a:t>Investigation 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smtClean="0"/>
                        <a:t>Using different tests to gather ideas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849836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3634172"/>
              </p:ext>
            </p:extLst>
          </p:nvPr>
        </p:nvGraphicFramePr>
        <p:xfrm>
          <a:off x="338327" y="719666"/>
          <a:ext cx="6493793" cy="559417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493793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625059">
                <a:tc>
                  <a:txBody>
                    <a:bodyPr/>
                    <a:lstStyle/>
                    <a:p>
                      <a:r>
                        <a:rPr lang="en-US" dirty="0" smtClean="0"/>
                        <a:t>Key skills to use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625059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1. planning different types of scientific enquiries to answer questions.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6649581"/>
                  </a:ext>
                </a:extLst>
              </a:tr>
              <a:tr h="625059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2. including recognising and controlling variables where necessary.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1712539"/>
                  </a:ext>
                </a:extLst>
              </a:tr>
              <a:tr h="625059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3. taking measurements, using a range of scientific equipment, with increasing accuracy and precision, taking repeat readings when appropriate.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3003414"/>
                  </a:ext>
                </a:extLst>
              </a:tr>
              <a:tr h="625059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4. recording data and results of increasing complexity using scientific diagrams and labels, classification keys, tables, scatter graphs, bar and line graphs.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0777119"/>
                  </a:ext>
                </a:extLst>
              </a:tr>
              <a:tr h="625059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5. using test results to make predictions to set up further comparative and fair tests.</a:t>
                      </a:r>
                      <a:r>
                        <a:rPr lang="en-US" sz="1600" baseline="0" dirty="0" smtClean="0"/>
                        <a:t> 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8553665"/>
                  </a:ext>
                </a:extLst>
              </a:tr>
              <a:tr h="625059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6. reporting and presenting findings from enquiries, including conclusions, causal relationships and explanations of and degree of trust in results, in oral and written forms such as displays and other presentations.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5060602"/>
                  </a:ext>
                </a:extLst>
              </a:tr>
              <a:tr h="6250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7. identifying scientific evidence that has been used to support or refute ideas or arguments.</a:t>
                      </a:r>
                      <a:endParaRPr lang="en-GB" sz="1600" dirty="0" smtClean="0"/>
                    </a:p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57103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1840300"/>
              </p:ext>
            </p:extLst>
          </p:nvPr>
        </p:nvGraphicFramePr>
        <p:xfrm>
          <a:off x="8363827" y="4017445"/>
          <a:ext cx="2379472" cy="263749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379472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</a:tblGrid>
              <a:tr h="396210">
                <a:tc>
                  <a:txBody>
                    <a:bodyPr/>
                    <a:lstStyle/>
                    <a:p>
                      <a:r>
                        <a:rPr lang="en-US" dirty="0" smtClean="0"/>
                        <a:t>This</a:t>
                      </a:r>
                      <a:r>
                        <a:rPr lang="en-US" baseline="0" dirty="0" smtClean="0"/>
                        <a:t> links to…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241282">
                <a:tc>
                  <a:txBody>
                    <a:bodyPr/>
                    <a:lstStyle/>
                    <a:p>
                      <a:r>
                        <a:rPr lang="en-GB" baseline="0" dirty="0" smtClean="0"/>
                        <a:t>Geography – Data collecting and investigation.</a:t>
                      </a:r>
                    </a:p>
                    <a:p>
                      <a:endParaRPr lang="en-US" baseline="0" dirty="0" smtClean="0"/>
                    </a:p>
                    <a:p>
                      <a:r>
                        <a:rPr lang="en-US" baseline="0" dirty="0" err="1" smtClean="0"/>
                        <a:t>Maths</a:t>
                      </a:r>
                      <a:r>
                        <a:rPr lang="en-US" baseline="0" smtClean="0"/>
                        <a:t> – graphs </a:t>
                      </a:r>
                      <a:endParaRPr lang="en-GB" baseline="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</TotalTime>
  <Words>218</Words>
  <Application>Microsoft Office PowerPoint</Application>
  <PresentationFormat>Widescreen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Thomas, Suzanne</cp:lastModifiedBy>
  <cp:revision>34</cp:revision>
  <cp:lastPrinted>2023-02-28T16:16:34Z</cp:lastPrinted>
  <dcterms:created xsi:type="dcterms:W3CDTF">2022-03-01T14:43:05Z</dcterms:created>
  <dcterms:modified xsi:type="dcterms:W3CDTF">2023-09-28T10:19:35Z</dcterms:modified>
</cp:coreProperties>
</file>