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Animals Including Humans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55705"/>
              </p:ext>
            </p:extLst>
          </p:nvPr>
        </p:nvGraphicFramePr>
        <p:xfrm>
          <a:off x="7095744" y="719665"/>
          <a:ext cx="4856480" cy="272689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22045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334435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027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Nutrition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of taking in food and converting it into energy and other vital nutrients required for life.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1" dirty="0" smtClean="0"/>
                        <a:t>Skeleton </a:t>
                      </a:r>
                      <a:endParaRPr lang="en-GB" sz="1400" b="1" i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internal framework of the human body.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Muscle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body tissue composed of sheets or bundles of cells that contract to produce movement or increase tension.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Joints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part of the body where two or more bones meet to allow movement. 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819938"/>
              </p:ext>
            </p:extLst>
          </p:nvPr>
        </p:nvGraphicFramePr>
        <p:xfrm>
          <a:off x="326136" y="640079"/>
          <a:ext cx="6620256" cy="28475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 Animals, unlike plants which can make their own food, need to eat in order to get the nutrients they need.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 Food contains a range of different nutrients – carbohydrates (including sugars), protein, vitamins, minerals, fats, sugars, water – and </a:t>
                      </a:r>
                      <a:r>
                        <a:rPr lang="en-US" sz="1600" dirty="0" err="1" smtClean="0"/>
                        <a:t>fibre</a:t>
                      </a:r>
                      <a:r>
                        <a:rPr lang="en-US" sz="1600" dirty="0" smtClean="0"/>
                        <a:t> that are needed by the body to stay healthy.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 A piece of food will often provide a range of nutrients.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4. Humans, and some other animals, have skeletons and muscles which help them move and provide protection and support.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874323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7707660"/>
              </p:ext>
            </p:extLst>
          </p:nvPr>
        </p:nvGraphicFramePr>
        <p:xfrm>
          <a:off x="326136" y="3567176"/>
          <a:ext cx="3472688" cy="3164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517528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64662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classifying and presenting data in a variety of ways.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recording findings using simple scientific language, drawings, labelled diagrams, keys, bar charts, and tables.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527841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009494"/>
              </p:ext>
            </p:extLst>
          </p:nvPr>
        </p:nvGraphicFramePr>
        <p:xfrm>
          <a:off x="3879088" y="3567175"/>
          <a:ext cx="2402959" cy="316415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02959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39170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7249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11858"/>
              </p:ext>
            </p:extLst>
          </p:nvPr>
        </p:nvGraphicFramePr>
        <p:xfrm>
          <a:off x="6469171" y="3567176"/>
          <a:ext cx="5483053" cy="31355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56720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226333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0479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74507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animals including fish, amphibians, reptiles, birds and mammals. (Y1 -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animals that are carnivores, herbivores and omnivores. (Y1 -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and compare the structure of a variety of common animals (fish, amphibians, reptiles, birds and mammals, including pets). (Y1 -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Find out about and describe the basic needs of animals, including humans, for survival (water, food and air). (Y2 -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importance for humans of exercise, eating the right amounts of different types of food, and hygiene. (Y2 - Animals, including humans)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simple functions of the basic parts of the digestive system in humans. (Y4 - Animals, including humans)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the different types of teeth in humans and their simple functions. (Y4 - Animals, including humans)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Construct and interpret a variety of food chains, identifying producers, predators and prey. (Y4 - Animals, including humans)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err="1" smtClean="0"/>
                        <a:t>Recognise</a:t>
                      </a:r>
                      <a:r>
                        <a:rPr lang="en-US" sz="1000" dirty="0" smtClean="0"/>
                        <a:t> the impact of diet, exercise, drugs and lifestyle on the way their bodies function. (Y6 - Animals, including humans)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793" t="21925" r="69498" b="43722"/>
          <a:stretch/>
        </p:blipFill>
        <p:spPr>
          <a:xfrm>
            <a:off x="4066212" y="4224806"/>
            <a:ext cx="1957543" cy="161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1336</TotalTime>
  <Words>463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13</cp:revision>
  <cp:lastPrinted>2022-03-01T14:49:17Z</cp:lastPrinted>
  <dcterms:created xsi:type="dcterms:W3CDTF">2022-03-01T14:43:05Z</dcterms:created>
  <dcterms:modified xsi:type="dcterms:W3CDTF">2024-01-31T14:37:22Z</dcterms:modified>
</cp:coreProperties>
</file>