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0DEEBF-B8CA-4DC8-97F1-58422E3CC834}" v="5" dt="2024-02-18T17:56:45.7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48710"/>
            <a:ext cx="9601200" cy="448754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Geography-  </a:t>
            </a:r>
            <a:r>
              <a:rPr lang="en-US" b="1" dirty="0"/>
              <a:t>How different is </a:t>
            </a:r>
            <a:r>
              <a:rPr lang="en-US" b="1" dirty="0" err="1"/>
              <a:t>Naro</a:t>
            </a:r>
            <a:r>
              <a:rPr lang="en-US" b="1" dirty="0"/>
              <a:t> </a:t>
            </a:r>
            <a:r>
              <a:rPr lang="en-US" b="1" dirty="0" err="1"/>
              <a:t>Moru</a:t>
            </a:r>
            <a:r>
              <a:rPr lang="en-US" b="1" dirty="0"/>
              <a:t> to Blackburn</a:t>
            </a:r>
            <a:r>
              <a:rPr lang="en-US" dirty="0"/>
              <a:t>?</a:t>
            </a:r>
            <a:r>
              <a:rPr lang="en-US" dirty="0" smtClean="0"/>
              <a:t> 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9463205"/>
              </p:ext>
            </p:extLst>
          </p:nvPr>
        </p:nvGraphicFramePr>
        <p:xfrm>
          <a:off x="7112662" y="441232"/>
          <a:ext cx="4948210" cy="38300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58791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89419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246548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10914">
                <a:tc>
                  <a:txBody>
                    <a:bodyPr/>
                    <a:lstStyle/>
                    <a:p>
                      <a:r>
                        <a:rPr lang="en-GB" sz="1800" b="1" dirty="0" smtClean="0">
                          <a:latin typeface="+mj-lt"/>
                        </a:rPr>
                        <a:t>Nairobi</a:t>
                      </a:r>
                      <a:r>
                        <a:rPr lang="en-GB" sz="1800" b="1" baseline="0" dirty="0" smtClean="0">
                          <a:latin typeface="+mj-lt"/>
                        </a:rPr>
                        <a:t> 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dirty="0" smtClean="0"/>
                        <a:t>The capital city of Kenya.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10914">
                <a:tc>
                  <a:txBody>
                    <a:bodyPr/>
                    <a:lstStyle/>
                    <a:p>
                      <a:r>
                        <a:rPr lang="en-GB" sz="1800" b="1" dirty="0" smtClean="0">
                          <a:latin typeface="+mj-lt"/>
                        </a:rPr>
                        <a:t>Country</a:t>
                      </a:r>
                    </a:p>
                    <a:p>
                      <a:r>
                        <a:rPr lang="en-GB" sz="1800" b="1" dirty="0" smtClean="0">
                          <a:latin typeface="+mj-lt"/>
                        </a:rPr>
                        <a:t>Border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0" dirty="0" smtClean="0"/>
                        <a:t>A border is a real or artificial line which separates countries</a:t>
                      </a:r>
                      <a:r>
                        <a:rPr lang="en-US" sz="1600" b="0" baseline="0" dirty="0" smtClean="0"/>
                        <a:t> (geographical boundaries)</a:t>
                      </a:r>
                      <a:endParaRPr lang="en-US" sz="16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10914">
                <a:tc>
                  <a:txBody>
                    <a:bodyPr/>
                    <a:lstStyle/>
                    <a:p>
                      <a:r>
                        <a:rPr lang="en-GB" sz="1800" b="1" dirty="0" smtClean="0">
                          <a:latin typeface="+mj-lt"/>
                        </a:rPr>
                        <a:t>Climate</a:t>
                      </a:r>
                      <a:r>
                        <a:rPr lang="en-GB" sz="1800" b="1" baseline="0" dirty="0" smtClean="0">
                          <a:latin typeface="+mj-lt"/>
                        </a:rPr>
                        <a:t> 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weather of a specific region over a long period of time.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16323">
                <a:tc>
                  <a:txBody>
                    <a:bodyPr/>
                    <a:lstStyle/>
                    <a:p>
                      <a:r>
                        <a:rPr lang="en-GB" sz="1800" b="1" dirty="0" smtClean="0">
                          <a:latin typeface="+mj-lt"/>
                        </a:rPr>
                        <a:t>Rural 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Areas that are not towns or cities. They are often farming areas.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800" b="1" dirty="0" smtClean="0">
                          <a:latin typeface="+mj-lt"/>
                        </a:rPr>
                        <a:t>Traditional 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Something (a style or custom) that has been one for many years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493096">
                <a:tc>
                  <a:txBody>
                    <a:bodyPr/>
                    <a:lstStyle/>
                    <a:p>
                      <a:endParaRPr lang="en-GB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690294"/>
              </p:ext>
            </p:extLst>
          </p:nvPr>
        </p:nvGraphicFramePr>
        <p:xfrm>
          <a:off x="338328" y="719666"/>
          <a:ext cx="6620256" cy="31042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smtClean="0"/>
                        <a:t>1. </a:t>
                      </a:r>
                      <a:r>
                        <a:rPr lang="en-US" sz="1600" b="0" dirty="0" err="1" smtClean="0"/>
                        <a:t>Naro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Moru</a:t>
                      </a:r>
                      <a:r>
                        <a:rPr lang="en-US" sz="1600" b="0" dirty="0" smtClean="0"/>
                        <a:t> is a small farming town in central Kenya in the continent of Africa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smtClean="0"/>
                        <a:t>2. Kenya’s weather and seasons are very different to Blackburn due to its location on the equator.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 smtClean="0"/>
                        <a:t>3. </a:t>
                      </a:r>
                      <a:r>
                        <a:rPr lang="en-US" sz="1600" b="0" dirty="0" smtClean="0"/>
                        <a:t>Some physical features of </a:t>
                      </a:r>
                      <a:r>
                        <a:rPr lang="en-US" sz="1600" b="0" dirty="0" err="1" smtClean="0"/>
                        <a:t>Naro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Moru</a:t>
                      </a:r>
                      <a:r>
                        <a:rPr lang="en-US" sz="1600" b="0" dirty="0" smtClean="0"/>
                        <a:t> are Mount Kenya and River </a:t>
                      </a:r>
                      <a:r>
                        <a:rPr lang="en-US" sz="1600" b="0" dirty="0" err="1" smtClean="0"/>
                        <a:t>Naro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Moru</a:t>
                      </a:r>
                      <a:r>
                        <a:rPr lang="en-US" sz="1600" b="0" dirty="0" smtClean="0"/>
                        <a:t> River.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 smtClean="0"/>
                        <a:t>4. </a:t>
                      </a:r>
                      <a:r>
                        <a:rPr lang="en-US" sz="1600" b="0" dirty="0" smtClean="0"/>
                        <a:t>The houses in </a:t>
                      </a:r>
                      <a:r>
                        <a:rPr lang="en-US" sz="1600" b="0" dirty="0" err="1" smtClean="0"/>
                        <a:t>Naro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Moru</a:t>
                      </a:r>
                      <a:r>
                        <a:rPr lang="en-US" sz="1600" b="0" dirty="0" smtClean="0"/>
                        <a:t> are more spread out and separated with fields. 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 smtClean="0"/>
                        <a:t>5. </a:t>
                      </a:r>
                      <a:r>
                        <a:rPr lang="en-US" sz="1600" b="0" dirty="0" smtClean="0"/>
                        <a:t>Children go to school in </a:t>
                      </a:r>
                      <a:r>
                        <a:rPr lang="en-US" sz="1600" b="0" dirty="0" err="1" smtClean="0"/>
                        <a:t>Naro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Moru</a:t>
                      </a:r>
                      <a:r>
                        <a:rPr lang="en-US" sz="1600" b="0" dirty="0" smtClean="0"/>
                        <a:t> but there day begins earlier. 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972172"/>
              </p:ext>
            </p:extLst>
          </p:nvPr>
        </p:nvGraphicFramePr>
        <p:xfrm>
          <a:off x="326136" y="3829006"/>
          <a:ext cx="3375007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5007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479773"/>
              </p:ext>
            </p:extLst>
          </p:nvPr>
        </p:nvGraphicFramePr>
        <p:xfrm>
          <a:off x="3879088" y="3839124"/>
          <a:ext cx="5160409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160409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264244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179084"/>
              </p:ext>
            </p:extLst>
          </p:nvPr>
        </p:nvGraphicFramePr>
        <p:xfrm>
          <a:off x="7991856" y="3944982"/>
          <a:ext cx="3960368" cy="291989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33437">
                <a:tc>
                  <a:txBody>
                    <a:bodyPr/>
                    <a:lstStyle/>
                    <a:p>
                      <a:r>
                        <a:rPr lang="en-US" dirty="0"/>
                        <a:t>Previous</a:t>
                      </a:r>
                      <a:r>
                        <a:rPr lang="en-US" baseline="0" dirty="0"/>
                        <a:t> learning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aseline="0" dirty="0"/>
                        <a:t>Future Learning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554134">
                <a:tc>
                  <a:txBody>
                    <a:bodyPr/>
                    <a:lstStyle/>
                    <a:p>
                      <a:pPr rtl="0"/>
                      <a:r>
                        <a:rPr lang="en-US" sz="1400" dirty="0" smtClean="0"/>
                        <a:t>Building  on </a:t>
                      </a:r>
                      <a:r>
                        <a:rPr lang="en-US" sz="1400" dirty="0" smtClean="0"/>
                        <a:t>Year</a:t>
                      </a:r>
                      <a:r>
                        <a:rPr lang="en-US" sz="1400" baseline="0" dirty="0" smtClean="0"/>
                        <a:t> 2’s previous unit “ Would you prefer to live in a hot or cold country?” I can recall and locate the continents of the world and identify weather patterns.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1400" baseline="0" dirty="0" smtClean="0"/>
                        <a:t>Physical Geography - In Y3, a study on volcanoes and earthquakes – Mount Kenya is an extinct Volcano.</a:t>
                      </a:r>
                    </a:p>
                    <a:p>
                      <a:pPr rtl="0"/>
                      <a:endParaRPr lang="en-US" sz="1400" baseline="0" dirty="0" smtClean="0"/>
                    </a:p>
                    <a:p>
                      <a:pPr rtl="0"/>
                      <a:r>
                        <a:rPr lang="en-US" sz="1400" baseline="0" dirty="0" smtClean="0"/>
                        <a:t>I will  look at an in depth study of the continent, Europe in Y3 in the summer term.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952" y="3461744"/>
            <a:ext cx="1681299" cy="9975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5878" y="3834554"/>
            <a:ext cx="2604679" cy="28643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7526" y="4441271"/>
            <a:ext cx="1700712" cy="123726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1014" y="5640578"/>
            <a:ext cx="1773735" cy="112674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52267" y="4312397"/>
            <a:ext cx="988555" cy="104472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83660" y="4348783"/>
            <a:ext cx="940005" cy="94477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324" y="4312397"/>
            <a:ext cx="1250413" cy="99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1116</TotalTime>
  <Words>253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Malak, Joanne</cp:lastModifiedBy>
  <cp:revision>33</cp:revision>
  <cp:lastPrinted>2023-04-27T09:36:01Z</cp:lastPrinted>
  <dcterms:created xsi:type="dcterms:W3CDTF">2022-03-01T14:43:05Z</dcterms:created>
  <dcterms:modified xsi:type="dcterms:W3CDTF">2024-05-08T21:44:31Z</dcterms:modified>
</cp:coreProperties>
</file>