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17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- </a:t>
            </a:r>
            <a:r>
              <a:rPr lang="en-US" b="1" dirty="0" smtClean="0"/>
              <a:t>Working Scientifically 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504279"/>
              </p:ext>
            </p:extLst>
          </p:nvPr>
        </p:nvGraphicFramePr>
        <p:xfrm>
          <a:off x="7095744" y="719665"/>
          <a:ext cx="4856480" cy="304569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416015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821879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Observation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The action or process of closely observing or monitoring something or someone.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421793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Equipment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items used.</a:t>
                      </a:r>
                      <a:r>
                        <a:rPr lang="en-GB" sz="1400" baseline="0" dirty="0" smtClean="0"/>
                        <a:t> </a:t>
                      </a:r>
                      <a:endParaRPr lang="en-GB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582164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Classify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Arranging a group of things into categories</a:t>
                      </a:r>
                      <a:r>
                        <a:rPr lang="en-GB" sz="1400" baseline="0" dirty="0" smtClean="0"/>
                        <a:t> based on features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421793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Suggestion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An idea or plan to tell somebody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82049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Investigation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Using different tests to gather ideas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8731918"/>
              </p:ext>
            </p:extLst>
          </p:nvPr>
        </p:nvGraphicFramePr>
        <p:xfrm>
          <a:off x="338327" y="719666"/>
          <a:ext cx="6493793" cy="605557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493793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625059">
                <a:tc>
                  <a:txBody>
                    <a:bodyPr/>
                    <a:lstStyle/>
                    <a:p>
                      <a:r>
                        <a:rPr lang="en-US" dirty="0" smtClean="0"/>
                        <a:t>Key skills to use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9702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600" dirty="0" smtClean="0"/>
                        <a:t>1.</a:t>
                      </a:r>
                      <a:r>
                        <a:rPr lang="en-GB" sz="1600" baseline="0" dirty="0" smtClean="0"/>
                        <a:t> I can ask </a:t>
                      </a:r>
                      <a:r>
                        <a:rPr lang="en-US" sz="1600" dirty="0" smtClean="0"/>
                        <a:t>relevant questions and using different types of scientific enquiries to answer them.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34669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2. I can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US" sz="1600" dirty="0" smtClean="0"/>
                        <a:t>set up simple practical enquiries, comparative and fair tests.</a:t>
                      </a:r>
                      <a:endParaRPr lang="en-GB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792642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3. I can </a:t>
                      </a:r>
                      <a:r>
                        <a:rPr lang="en-US" sz="1600" dirty="0" smtClean="0"/>
                        <a:t>make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dirty="0" smtClean="0"/>
                        <a:t>systematic and careful observations and, where appropriate, taking accurate measurements using standard units, using a range of equipment, including thermometers and data loggers.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920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4. I can </a:t>
                      </a:r>
                      <a:r>
                        <a:rPr lang="en-US" sz="1600" dirty="0" smtClean="0"/>
                        <a:t>gather, record, classify and present data in a variety of ways to help in answering questions.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57785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5. I can </a:t>
                      </a:r>
                      <a:r>
                        <a:rPr lang="en-US" sz="1600" dirty="0" smtClean="0"/>
                        <a:t>record findings using simple scientific language, drawings, labelled diagrams, keys, bar charts, and tables.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  <a:tr h="557785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6. I can </a:t>
                      </a:r>
                      <a:r>
                        <a:rPr lang="en-US" sz="1600" dirty="0" smtClean="0"/>
                        <a:t>report on findings from enquiries, including oral and written explanations, displays or presentations of results and conclusions.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559145"/>
                  </a:ext>
                </a:extLst>
              </a:tr>
              <a:tr h="557785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7. I can </a:t>
                      </a:r>
                      <a:r>
                        <a:rPr lang="en-US" sz="1600" dirty="0" smtClean="0"/>
                        <a:t>use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dirty="0" smtClean="0"/>
                        <a:t>results to draw simple conclusions, make predictions for new values, suggest improvements and raise further questions.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9293080"/>
                  </a:ext>
                </a:extLst>
              </a:tr>
              <a:tr h="557785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8. I can </a:t>
                      </a:r>
                      <a:r>
                        <a:rPr lang="en-US" sz="1600" dirty="0" smtClean="0"/>
                        <a:t>identify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dirty="0" smtClean="0"/>
                        <a:t>differences, similarities or changes related to simple scientific ideas and processes.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7369356"/>
                  </a:ext>
                </a:extLst>
              </a:tr>
              <a:tr h="750648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9. I can </a:t>
                      </a:r>
                      <a:r>
                        <a:rPr lang="en-US" sz="1600" dirty="0" smtClean="0"/>
                        <a:t>use straightforward scientific evidence to answer questions or to support their findings.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424226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840300"/>
              </p:ext>
            </p:extLst>
          </p:nvPr>
        </p:nvGraphicFramePr>
        <p:xfrm>
          <a:off x="8363827" y="4017445"/>
          <a:ext cx="2379472" cy="263749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79472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</a:tblGrid>
              <a:tr h="396210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41282">
                <a:tc>
                  <a:txBody>
                    <a:bodyPr/>
                    <a:lstStyle/>
                    <a:p>
                      <a:r>
                        <a:rPr lang="en-GB" baseline="0" dirty="0" smtClean="0"/>
                        <a:t>Geography – Data collecting and </a:t>
                      </a:r>
                      <a:r>
                        <a:rPr lang="en-GB" baseline="0" dirty="0" smtClean="0"/>
                        <a:t>investigation.</a:t>
                      </a:r>
                    </a:p>
                    <a:p>
                      <a:endParaRPr lang="en-US" baseline="0" dirty="0" smtClean="0"/>
                    </a:p>
                    <a:p>
                      <a:r>
                        <a:rPr lang="en-US" baseline="0" dirty="0" err="1" smtClean="0"/>
                        <a:t>Maths</a:t>
                      </a:r>
                      <a:r>
                        <a:rPr lang="en-US" baseline="0" smtClean="0"/>
                        <a:t> – graphs </a:t>
                      </a:r>
                      <a:endParaRPr lang="en-GB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270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Symbol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32</cp:revision>
  <cp:lastPrinted>2023-02-28T16:16:34Z</cp:lastPrinted>
  <dcterms:created xsi:type="dcterms:W3CDTF">2022-03-01T14:43:05Z</dcterms:created>
  <dcterms:modified xsi:type="dcterms:W3CDTF">2023-09-21T14:47:16Z</dcterms:modified>
</cp:coreProperties>
</file>