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- </a:t>
            </a:r>
            <a:r>
              <a:rPr lang="en-US" b="1" dirty="0" smtClean="0"/>
              <a:t>Electricity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170800"/>
              </p:ext>
            </p:extLst>
          </p:nvPr>
        </p:nvGraphicFramePr>
        <p:xfrm>
          <a:off x="7095744" y="736919"/>
          <a:ext cx="4856480" cy="299244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Mains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aseline="0" dirty="0" smtClean="0"/>
                        <a:t>Electricity that you plug in to (such as a wall plug).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35315">
                <a:tc>
                  <a:txBody>
                    <a:bodyPr/>
                    <a:lstStyle/>
                    <a:p>
                      <a:r>
                        <a:rPr lang="en-US" sz="1400" b="1" i="1" smtClean="0"/>
                        <a:t>Electrical</a:t>
                      </a:r>
                      <a:r>
                        <a:rPr lang="en-US" sz="1400" b="1" i="1" baseline="0" smtClean="0"/>
                        <a:t> appliance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An </a:t>
                      </a:r>
                      <a:r>
                        <a:rPr lang="en-US" sz="1400" dirty="0" smtClean="0"/>
                        <a:t>item</a:t>
                      </a:r>
                      <a:r>
                        <a:rPr lang="en-US" sz="1400" baseline="0" dirty="0" smtClean="0"/>
                        <a:t> that requires electricity to power it</a:t>
                      </a:r>
                      <a:r>
                        <a:rPr lang="en-US" sz="1400" dirty="0" smtClean="0"/>
                        <a:t>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Conductor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</a:t>
                      </a:r>
                      <a:r>
                        <a:rPr lang="en-US" sz="1400" baseline="0" dirty="0" smtClean="0"/>
                        <a:t> material that allows electricity to pass through.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Insulator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</a:t>
                      </a:r>
                      <a:r>
                        <a:rPr lang="en-US" sz="1400" baseline="0" dirty="0" smtClean="0"/>
                        <a:t> material that does not allow electricity to pass through.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Switch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Switches</a:t>
                      </a:r>
                      <a:r>
                        <a:rPr lang="en-US" sz="1400" baseline="0" dirty="0" smtClean="0"/>
                        <a:t> can open and close to complete/ break circuit.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070867"/>
              </p:ext>
            </p:extLst>
          </p:nvPr>
        </p:nvGraphicFramePr>
        <p:xfrm>
          <a:off x="338328" y="719666"/>
          <a:ext cx="6620256" cy="288732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63812">
                <a:tc>
                  <a:txBody>
                    <a:bodyPr/>
                    <a:lstStyle/>
                    <a:p>
                      <a:r>
                        <a:rPr lang="en-US" sz="1600" dirty="0"/>
                        <a:t>1. </a:t>
                      </a:r>
                      <a:r>
                        <a:rPr lang="en-US" sz="1600" dirty="0" smtClean="0"/>
                        <a:t>Many household devices and appliances run on electricity.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2. </a:t>
                      </a:r>
                      <a:r>
                        <a:rPr lang="en-US" sz="1600" dirty="0" smtClean="0"/>
                        <a:t>An electrical circuit consists of a cell or battery connected to a component using wires.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If there is a break in the circuit, a loose connection or a short circuit, the component will not work.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42039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 A switch can be added to the circuit to turn the component on and off.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 Metals are good conductors so they can be used as wires in a circuit. Non-metallic solids are insulators except for graphite (pencil lead).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55410"/>
              </p:ext>
            </p:extLst>
          </p:nvPr>
        </p:nvGraphicFramePr>
        <p:xfrm>
          <a:off x="215660" y="3829004"/>
          <a:ext cx="3583164" cy="29797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3164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19399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r>
                        <a:rPr lang="en-US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39393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setting up simple practical enquiries, comparative and fair tests.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using results to draw simple conclusions, make predictions for new values, suggest improvements and raise further questions.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821667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220851"/>
              </p:ext>
            </p:extLst>
          </p:nvPr>
        </p:nvGraphicFramePr>
        <p:xfrm>
          <a:off x="3879088" y="3839124"/>
          <a:ext cx="2747343" cy="29292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47343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532178">
                <a:tc>
                  <a:txBody>
                    <a:bodyPr/>
                    <a:lstStyle/>
                    <a:p>
                      <a:r>
                        <a:rPr lang="en-US" sz="1600" dirty="0"/>
                        <a:t>Diagram of…a </a:t>
                      </a:r>
                      <a:r>
                        <a:rPr lang="en-US" sz="1600" dirty="0" smtClean="0"/>
                        <a:t>completed</a:t>
                      </a:r>
                      <a:r>
                        <a:rPr lang="en-US" sz="1600" baseline="0" dirty="0" smtClean="0"/>
                        <a:t> circuit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35013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780320"/>
              </p:ext>
            </p:extLst>
          </p:nvPr>
        </p:nvGraphicFramePr>
        <p:xfrm>
          <a:off x="6748126" y="3839123"/>
          <a:ext cx="5204098" cy="292925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02049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602049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40039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489214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how things work. (Nursery - Electricity)</a:t>
                      </a:r>
                      <a:endParaRPr lang="en-US" sz="11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Associate the brightness of a lamp or the volume of a buzzer with the number and voltage of cells used in the circuit. (Y6 - Electricity)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and give reasons for variations in how components function, including the brightness of bulbs, the loudness of buzzers and the on/off position of switches. (Y6 - Electricity)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Use recognised symbols when representing a simple circuit in a diagram. (Y6 - Electricity)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783" y="4533731"/>
            <a:ext cx="2095217" cy="136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305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11</cp:revision>
  <cp:lastPrinted>2022-04-25T14:52:09Z</cp:lastPrinted>
  <dcterms:created xsi:type="dcterms:W3CDTF">2022-03-01T14:43:05Z</dcterms:created>
  <dcterms:modified xsi:type="dcterms:W3CDTF">2024-01-31T14:48:59Z</dcterms:modified>
</cp:coreProperties>
</file>