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Electricity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735496"/>
              </p:ext>
            </p:extLst>
          </p:nvPr>
        </p:nvGraphicFramePr>
        <p:xfrm>
          <a:off x="7082287" y="682326"/>
          <a:ext cx="4869936" cy="324810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34520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635416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21656">
                <a:tc gridSpan="2">
                  <a:txBody>
                    <a:bodyPr/>
                    <a:lstStyle/>
                    <a:p>
                      <a:r>
                        <a:rPr lang="en-US" sz="1600" dirty="0"/>
                        <a:t>Vocabulary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36796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Circuit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complete circular path that electricity flows through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97104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Circuit diagram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graphical representation of an electrical circuit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497104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Circuit 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images that represent an electrical or electronic device or function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19099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Cell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unit structure used to generate an electrical current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18131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Battery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collection of cells joined together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466332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Voltage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difference in electrical energy between two parts of a circuit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438622">
                <a:tc>
                  <a:txBody>
                    <a:bodyPr/>
                    <a:lstStyle/>
                    <a:p>
                      <a:r>
                        <a:rPr lang="en-GB" sz="1400" b="1" i="1" dirty="0"/>
                        <a:t>Switch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component within an electrical Circuit which enables the flow of electricity to be turned on and off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331778"/>
              </p:ext>
            </p:extLst>
          </p:nvPr>
        </p:nvGraphicFramePr>
        <p:xfrm>
          <a:off x="326136" y="682326"/>
          <a:ext cx="6666322" cy="31948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66322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10821">
                <a:tc>
                  <a:txBody>
                    <a:bodyPr/>
                    <a:lstStyle/>
                    <a:p>
                      <a:r>
                        <a:rPr lang="en-US" sz="1800" dirty="0"/>
                        <a:t>Key facts to remember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650467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 Adding more cells to a complete circuit will make a bulb brighter, a motor spin faster or a buzzer make a louder sound.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456034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 Adding more bulbs to a circuit will make each bulb less bright.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50467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 Using more motors or buzzers, each motor will spin more slowly and each buzzer will be quieter.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650467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Turning a switch off (open) breaks a circuit so the circuit is not complete and electricity cannot flow. Any bulbs, motors or buzzers will then turn off as well.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2711951"/>
                  </a:ext>
                </a:extLst>
              </a:tr>
              <a:tr h="37658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You can use recognised circuit symbols to draw simple circuit diagrams.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39988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281054"/>
              </p:ext>
            </p:extLst>
          </p:nvPr>
        </p:nvGraphicFramePr>
        <p:xfrm>
          <a:off x="326136" y="3979458"/>
          <a:ext cx="3472688" cy="2767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5845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40192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planning different types of scientific enquiries to answer questions, including recognising and controlling variables where necessary.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6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using test results to make predictions to set up further comparative and fair tests.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096717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05574"/>
              </p:ext>
            </p:extLst>
          </p:nvPr>
        </p:nvGraphicFramePr>
        <p:xfrm>
          <a:off x="3879088" y="3979458"/>
          <a:ext cx="2331707" cy="275777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331707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82766">
                <a:tc>
                  <a:txBody>
                    <a:bodyPr/>
                    <a:lstStyle/>
                    <a:p>
                      <a:r>
                        <a:rPr lang="en-US" dirty="0" smtClean="0"/>
                        <a:t>My</a:t>
                      </a:r>
                      <a:r>
                        <a:rPr lang="en-US" baseline="0" dirty="0" smtClean="0"/>
                        <a:t>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3750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276108"/>
              </p:ext>
            </p:extLst>
          </p:nvPr>
        </p:nvGraphicFramePr>
        <p:xfrm>
          <a:off x="6357538" y="3979458"/>
          <a:ext cx="5594685" cy="27860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1585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178831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08572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311212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smtClean="0"/>
                        <a:t>Identify common appliances that run on electricity. (Y4 - Electricity)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smtClean="0"/>
                        <a:t>Construct a simple series electrical circuit, identifying and naming its basic parts, including cells, wires, bulbs, switches and buzzers. (Y4 - Electricity)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smtClean="0"/>
                        <a:t>Identify whether or not a lamp will light in a simple series circuit, based on whether or not the lamp is part of a complete loop with a battery. (Y4 - Electricity)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err="1" smtClean="0"/>
                        <a:t>Recognise</a:t>
                      </a:r>
                      <a:r>
                        <a:rPr lang="en-US" sz="1000" dirty="0" smtClean="0"/>
                        <a:t> that a switch opens and closes a circuit and associate this with whether or not a lamp lights in a simple series circuit. (Y4 - Electricity)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err="1" smtClean="0"/>
                        <a:t>Recognise</a:t>
                      </a:r>
                      <a:r>
                        <a:rPr lang="en-US" sz="1000" dirty="0" smtClean="0"/>
                        <a:t> some common conductors and insulators, and associate metals with being good conductors. (Y4 - Electricity) 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smtClean="0"/>
                        <a:t>Electric current, measured in amperes, in circuits, series and parallel circuits, currents add where branches meet and current as flow of charge. (KS3)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smtClean="0"/>
                        <a:t>Potential difference, measured in volts, battery and bulb ratings; resistance, measured in ohms, as the ratio of potential difference (</a:t>
                      </a:r>
                      <a:r>
                        <a:rPr lang="en-US" sz="1000" dirty="0" err="1" smtClean="0"/>
                        <a:t>p.d</a:t>
                      </a:r>
                      <a:r>
                        <a:rPr lang="en-US" sz="1000" dirty="0" smtClean="0"/>
                        <a:t>.) to current. (KS3)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smtClean="0"/>
                        <a:t>Differences in resistance between conducting and insulating components (quantitative). (KS3)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000" dirty="0" smtClean="0"/>
                        <a:t>Static electricity. (KS3)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C2F4866-BD8C-E3E8-E2CA-89A96028E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5831" y="4647510"/>
            <a:ext cx="2029063" cy="1682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461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11</cp:revision>
  <cp:lastPrinted>2023-07-19T07:36:51Z</cp:lastPrinted>
  <dcterms:created xsi:type="dcterms:W3CDTF">2022-03-01T14:43:05Z</dcterms:created>
  <dcterms:modified xsi:type="dcterms:W3CDTF">2024-01-31T15:21:29Z</dcterms:modified>
</cp:coreProperties>
</file>