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0194" autoAdjust="0"/>
  </p:normalViewPr>
  <p:slideViewPr>
    <p:cSldViewPr snapToGrid="0">
      <p:cViewPr varScale="1">
        <p:scale>
          <a:sx n="66" d="100"/>
          <a:sy n="66" d="100"/>
        </p:scale>
        <p:origin x="90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sz="2000" dirty="0"/>
              <a:t>My </a:t>
            </a:r>
            <a:r>
              <a:rPr lang="en-US" sz="2000" b="1" dirty="0">
                <a:solidFill>
                  <a:srgbClr val="FF0000"/>
                </a:solidFill>
              </a:rPr>
              <a:t>K</a:t>
            </a:r>
            <a:r>
              <a:rPr lang="en-US" sz="2000" dirty="0"/>
              <a:t>now </a:t>
            </a:r>
            <a:r>
              <a:rPr lang="en-US" sz="2000" b="1" dirty="0">
                <a:solidFill>
                  <a:srgbClr val="FF0000"/>
                </a:solidFill>
              </a:rPr>
              <a:t>A</a:t>
            </a:r>
            <a:r>
              <a:rPr lang="en-US" sz="2000" dirty="0"/>
              <a:t>nd </a:t>
            </a:r>
            <a:r>
              <a:rPr lang="en-US" sz="2000" b="1" dirty="0">
                <a:solidFill>
                  <a:srgbClr val="FF0000"/>
                </a:solidFill>
              </a:rPr>
              <a:t>R</a:t>
            </a:r>
            <a:r>
              <a:rPr lang="en-US" sz="2000" dirty="0"/>
              <a:t>emember </a:t>
            </a:r>
            <a:r>
              <a:rPr lang="en-US" sz="2000" b="1" dirty="0">
                <a:solidFill>
                  <a:srgbClr val="FF0000"/>
                </a:solidFill>
              </a:rPr>
              <a:t>M</a:t>
            </a:r>
            <a:r>
              <a:rPr lang="en-US" sz="2000" dirty="0"/>
              <a:t>ore card about Art and Design </a:t>
            </a:r>
            <a:r>
              <a:rPr lang="en-US" sz="2000" dirty="0" smtClean="0"/>
              <a:t>– Still Life</a:t>
            </a:r>
            <a:endParaRPr lang="en-GB" sz="20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5610581"/>
              </p:ext>
            </p:extLst>
          </p:nvPr>
        </p:nvGraphicFramePr>
        <p:xfrm>
          <a:off x="7078053" y="456931"/>
          <a:ext cx="4856480" cy="391583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36482">
                <a:tc gridSpan="2">
                  <a:txBody>
                    <a:bodyPr/>
                    <a:lstStyle/>
                    <a:p>
                      <a:r>
                        <a:rPr lang="en-US" dirty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553963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789397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789397">
                <a:tc>
                  <a:txBody>
                    <a:bodyPr/>
                    <a:lstStyle/>
                    <a:p>
                      <a:pPr algn="l"/>
                      <a:endParaRPr lang="en-GB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41156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41156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341156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34115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6455927"/>
              </p:ext>
            </p:extLst>
          </p:nvPr>
        </p:nvGraphicFramePr>
        <p:xfrm>
          <a:off x="438912" y="467284"/>
          <a:ext cx="6620256" cy="369922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1. 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still life is a work of art that shows objects that are either natural or man-made.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2. 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Composition is the placement or arrangement of visual elements.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3. To know that 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Roy Lichtenstein is a famous still life artist.  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612618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4.  The</a:t>
                      </a:r>
                      <a:r>
                        <a:rPr lang="en-GB" sz="1600" baseline="0" dirty="0" smtClean="0"/>
                        <a:t> foreground is the main focus closest to the person looking at the artwork.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5.  The background is the part of the artwork that</a:t>
                      </a:r>
                      <a:r>
                        <a:rPr lang="en-GB" sz="1600" baseline="0" dirty="0" smtClean="0"/>
                        <a:t> seems furthest away from the person looking at it.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460188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8468452"/>
              </p:ext>
            </p:extLst>
          </p:nvPr>
        </p:nvGraphicFramePr>
        <p:xfrm>
          <a:off x="399708" y="4524214"/>
          <a:ext cx="3432555" cy="24136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32555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19619">
                <a:tc>
                  <a:txBody>
                    <a:bodyPr/>
                    <a:lstStyle/>
                    <a:p>
                      <a:r>
                        <a:rPr lang="en-US" dirty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529680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rs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51819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794809"/>
              </p:ext>
            </p:extLst>
          </p:nvPr>
        </p:nvGraphicFramePr>
        <p:xfrm>
          <a:off x="3851148" y="4490511"/>
          <a:ext cx="4012184" cy="236748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22607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00172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2744595"/>
              </p:ext>
            </p:extLst>
          </p:nvPr>
        </p:nvGraphicFramePr>
        <p:xfrm>
          <a:off x="7993050" y="4484522"/>
          <a:ext cx="3960368" cy="232335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46061">
                <a:tc>
                  <a:txBody>
                    <a:bodyPr/>
                    <a:lstStyle/>
                    <a:p>
                      <a:r>
                        <a:rPr lang="en-US" dirty="0"/>
                        <a:t>This</a:t>
                      </a:r>
                      <a:r>
                        <a:rPr lang="en-US" baseline="0" dirty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What</a:t>
                      </a:r>
                      <a:r>
                        <a:rPr lang="en-US" baseline="0" dirty="0"/>
                        <a:t>’s next?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1957596">
                <a:tc>
                  <a:txBody>
                    <a:bodyPr/>
                    <a:lstStyle/>
                    <a:p>
                      <a:endParaRPr lang="en-GB" sz="1700" dirty="0"/>
                    </a:p>
                    <a:p>
                      <a:endParaRPr lang="en-GB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4" y="6454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3688" y="79882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7640</TotalTime>
  <Words>114</Words>
  <Application>Microsoft Office PowerPoint</Application>
  <PresentationFormat>Widescreen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Rebecca Seaberg</cp:lastModifiedBy>
  <cp:revision>10</cp:revision>
  <cp:lastPrinted>2022-03-01T14:49:17Z</cp:lastPrinted>
  <dcterms:created xsi:type="dcterms:W3CDTF">2022-03-01T14:43:05Z</dcterms:created>
  <dcterms:modified xsi:type="dcterms:W3CDTF">2023-02-28T15:31:55Z</dcterms:modified>
</cp:coreProperties>
</file>