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27/04/2023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 fontScale="92500"/>
          </a:bodyPr>
          <a:lstStyle/>
          <a:p>
            <a:r>
              <a:rPr lang="en-US" dirty="0"/>
              <a:t>My </a:t>
            </a:r>
            <a:r>
              <a:rPr lang="en-US" b="1" dirty="0">
                <a:solidFill>
                  <a:srgbClr val="FF0000"/>
                </a:solidFill>
              </a:rPr>
              <a:t>K</a:t>
            </a:r>
            <a:r>
              <a:rPr lang="en-US" dirty="0"/>
              <a:t>now </a:t>
            </a:r>
            <a:r>
              <a:rPr lang="en-US" b="1" dirty="0">
                <a:solidFill>
                  <a:srgbClr val="FF0000"/>
                </a:solidFill>
              </a:rPr>
              <a:t>A</a:t>
            </a:r>
            <a:r>
              <a:rPr lang="en-US" dirty="0"/>
              <a:t>nd </a:t>
            </a:r>
            <a:r>
              <a:rPr lang="en-US" b="1" dirty="0">
                <a:solidFill>
                  <a:srgbClr val="FF0000"/>
                </a:solidFill>
              </a:rPr>
              <a:t>R</a:t>
            </a:r>
            <a:r>
              <a:rPr lang="en-US" dirty="0"/>
              <a:t>emember </a:t>
            </a:r>
            <a:r>
              <a:rPr lang="en-US" b="1" dirty="0">
                <a:solidFill>
                  <a:srgbClr val="FF0000"/>
                </a:solidFill>
              </a:rPr>
              <a:t>M</a:t>
            </a:r>
            <a:r>
              <a:rPr lang="en-US" dirty="0"/>
              <a:t>ore card about </a:t>
            </a:r>
            <a:r>
              <a:rPr lang="en-US" dirty="0" smtClean="0"/>
              <a:t>.....</a:t>
            </a:r>
            <a:r>
              <a:rPr lang="en-US" b="1" dirty="0" smtClean="0"/>
              <a:t>Make, Do and Mend</a:t>
            </a:r>
            <a:r>
              <a:rPr lang="en-US" dirty="0" smtClean="0"/>
              <a:t>..............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335780"/>
              </p:ext>
            </p:extLst>
          </p:nvPr>
        </p:nvGraphicFramePr>
        <p:xfrm>
          <a:off x="6257110" y="614881"/>
          <a:ext cx="5716886" cy="289459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075513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4641373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28058">
                <a:tc gridSpan="2">
                  <a:txBody>
                    <a:bodyPr/>
                    <a:lstStyle/>
                    <a:p>
                      <a:r>
                        <a:rPr lang="en-US" sz="1600" dirty="0"/>
                        <a:t>Vocabulary</a:t>
                      </a:r>
                      <a:endParaRPr lang="en-GB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5106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Coupon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 voucher entitling the holder to buy a certain amount</a:t>
                      </a:r>
                      <a:r>
                        <a:rPr lang="en-US" sz="1100" baseline="0" dirty="0" smtClean="0"/>
                        <a:t> </a:t>
                      </a:r>
                      <a:r>
                        <a:rPr lang="en-US" sz="1100" dirty="0" smtClean="0"/>
                        <a:t>of a rationed item.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8240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Darn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 way to mend a hole in knitted fabric by interweaving yarn.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3261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Rationing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The system that limits the amount of something that a person is allowed to buy when resources are scarce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32615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Repurpose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To find a new use for a used item.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9406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Stitch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 loop of thread or yarn resulting from a single pass or movement of the needle in sewing, knitting, or crocheting.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  <a:tr h="28680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Repair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restore (something damaged, faulty, or worn) to a good condition.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8507393"/>
                  </a:ext>
                </a:extLst>
              </a:tr>
              <a:tr h="352989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Material 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the matter from which a thing is or can be made.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4401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5826436"/>
              </p:ext>
            </p:extLst>
          </p:nvPr>
        </p:nvGraphicFramePr>
        <p:xfrm>
          <a:off x="338328" y="640081"/>
          <a:ext cx="5799474" cy="304469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579947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50984">
                <a:tc>
                  <a:txBody>
                    <a:bodyPr/>
                    <a:lstStyle/>
                    <a:p>
                      <a:r>
                        <a:rPr lang="en-US" dirty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4242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Deconstructing garments identifies how they were made and can give ideas how to create other similar items.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472135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Whip stitch is used to join fabrics with straight edges or to create a seam.</a:t>
                      </a:r>
                      <a:endParaRPr lang="en-US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630962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Rips in clothing can be repaired by sewing a piece of similar    fabric on the underside of the fabric to cover the rip.</a:t>
                      </a:r>
                      <a:endParaRPr lang="en-US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45429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Upcycling means re-using an item in a different way - </a:t>
                      </a:r>
                      <a:r>
                        <a:rPr lang="en-US" sz="1400" dirty="0" err="1" smtClean="0"/>
                        <a:t>e.g</a:t>
                      </a:r>
                      <a:r>
                        <a:rPr lang="en-US" sz="1400" dirty="0" smtClean="0"/>
                        <a:t> making a pair of jeans into a clutch bag.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8723736"/>
                  </a:ext>
                </a:extLst>
              </a:tr>
              <a:tr h="454292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Mending means repairing an existing item to re-use for its original purpose.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3201124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82291"/>
              </p:ext>
            </p:extLst>
          </p:nvPr>
        </p:nvGraphicFramePr>
        <p:xfrm>
          <a:off x="326136" y="3829006"/>
          <a:ext cx="3472688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358946">
                <a:tc>
                  <a:txBody>
                    <a:bodyPr/>
                    <a:lstStyle/>
                    <a:p>
                      <a:r>
                        <a:rPr lang="en-US" dirty="0"/>
                        <a:t>My memory jogger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239422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As Year 4 stitching but add whip stitch and blanket stitch.</a:t>
                      </a:r>
                    </a:p>
                    <a:p>
                      <a:r>
                        <a:rPr lang="en-US" sz="1400" dirty="0" smtClean="0"/>
                        <a:t>garment: an item of clothing</a:t>
                      </a:r>
                    </a:p>
                    <a:p>
                      <a:r>
                        <a:rPr lang="en-US" sz="1400" dirty="0" smtClean="0"/>
                        <a:t>seam: a line where two pieces of fabric are sewn together.</a:t>
                      </a:r>
                    </a:p>
                    <a:p>
                      <a:r>
                        <a:rPr lang="en-US" sz="1400" dirty="0" smtClean="0"/>
                        <a:t>ration: a fixed (often small ) amount of an item allowed to a person</a:t>
                      </a:r>
                    </a:p>
                    <a:p>
                      <a:r>
                        <a:rPr lang="en-US" sz="1400" dirty="0" smtClean="0"/>
                        <a:t>coupon: a voucher entitling the holder to an amount of a rationed item.</a:t>
                      </a:r>
                    </a:p>
                    <a:p>
                      <a:r>
                        <a:rPr lang="en-US" sz="1400" dirty="0" smtClean="0"/>
                        <a:t>darn: a method of repairing a hole in a knitted item.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3674496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3450764"/>
              </p:ext>
            </p:extLst>
          </p:nvPr>
        </p:nvGraphicFramePr>
        <p:xfrm>
          <a:off x="3879088" y="3839124"/>
          <a:ext cx="4012184" cy="26424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2184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366759">
                <a:tc>
                  <a:txBody>
                    <a:bodyPr/>
                    <a:lstStyle/>
                    <a:p>
                      <a:r>
                        <a:rPr lang="en-US" sz="1600" dirty="0"/>
                        <a:t>Diagram of</a:t>
                      </a:r>
                      <a:r>
                        <a:rPr lang="en-US" sz="1600" dirty="0" smtClean="0"/>
                        <a:t>… The</a:t>
                      </a:r>
                      <a:r>
                        <a:rPr lang="en-US" sz="1600" baseline="0" dirty="0" smtClean="0"/>
                        <a:t> Make Do Mend Campaign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2756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082005"/>
              </p:ext>
            </p:extLst>
          </p:nvPr>
        </p:nvGraphicFramePr>
        <p:xfrm>
          <a:off x="7991856" y="3839124"/>
          <a:ext cx="3960368" cy="283294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80184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198018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4548">
                <a:tc>
                  <a:txBody>
                    <a:bodyPr/>
                    <a:lstStyle/>
                    <a:p>
                      <a:r>
                        <a:rPr lang="en-US" dirty="0"/>
                        <a:t>This</a:t>
                      </a:r>
                      <a:r>
                        <a:rPr lang="en-US" baseline="0" dirty="0"/>
                        <a:t> links to…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What</a:t>
                      </a:r>
                      <a:r>
                        <a:rPr lang="en-US" baseline="0" dirty="0"/>
                        <a:t>’s next?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318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Fancy fabrics (Y4)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>
                          <a:solidFill>
                            <a:schemeClr val="tx1"/>
                          </a:solidFill>
                          <a:latin typeface="+mn-lt"/>
                        </a:rPr>
                        <a:t>Cut Stitch and Join</a:t>
                      </a:r>
                      <a:r>
                        <a:rPr lang="en-GB" sz="18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(Y2)</a:t>
                      </a:r>
                      <a:endParaRPr lang="en-GB" sz="1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-Basic sewing techniques, including hand stitching (tack stitching and back stitch) -Use of components to include beads and sequins.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-Hand embroidery stitches.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/>
                        <a:t>-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dirty="0" smtClean="0"/>
                        <a:t>Machine sewing accurately 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2" name="Picture 2" descr="Make Do and Mend: Keeping Family and Home Afloat on War Rations:  Amazon.co.uk: Various, Jill Norman: 9781843172659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251" y="4364985"/>
            <a:ext cx="1380297" cy="210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377</TotalTime>
  <Words>365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Daryl Hall</cp:lastModifiedBy>
  <cp:revision>18</cp:revision>
  <cp:lastPrinted>2022-03-01T14:49:17Z</cp:lastPrinted>
  <dcterms:created xsi:type="dcterms:W3CDTF">2022-03-01T14:43:05Z</dcterms:created>
  <dcterms:modified xsi:type="dcterms:W3CDTF">2023-04-27T14:34:42Z</dcterms:modified>
</cp:coreProperties>
</file>